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76" r:id="rId3"/>
    <p:sldId id="277" r:id="rId4"/>
    <p:sldId id="270" r:id="rId5"/>
    <p:sldId id="266" r:id="rId6"/>
    <p:sldId id="262" r:id="rId7"/>
    <p:sldId id="268" r:id="rId8"/>
    <p:sldId id="267" r:id="rId9"/>
    <p:sldId id="281" r:id="rId10"/>
    <p:sldId id="269" r:id="rId11"/>
    <p:sldId id="278" r:id="rId12"/>
    <p:sldId id="271" r:id="rId13"/>
    <p:sldId id="257" r:id="rId14"/>
    <p:sldId id="258" r:id="rId15"/>
    <p:sldId id="272" r:id="rId16"/>
    <p:sldId id="273" r:id="rId17"/>
    <p:sldId id="259" r:id="rId18"/>
    <p:sldId id="261" r:id="rId19"/>
    <p:sldId id="263" r:id="rId20"/>
    <p:sldId id="275" r:id="rId21"/>
    <p:sldId id="264" r:id="rId22"/>
    <p:sldId id="265" r:id="rId23"/>
    <p:sldId id="274" r:id="rId24"/>
    <p:sldId id="279" r:id="rId25"/>
    <p:sldId id="280" r:id="rId26"/>
    <p:sldId id="282" r:id="rId27"/>
    <p:sldId id="283" r:id="rId28"/>
    <p:sldId id="284" r:id="rId29"/>
    <p:sldId id="28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88" autoAdjust="0"/>
    <p:restoredTop sz="94660"/>
  </p:normalViewPr>
  <p:slideViewPr>
    <p:cSldViewPr snapToGrid="0">
      <p:cViewPr varScale="1">
        <p:scale>
          <a:sx n="160" d="100"/>
          <a:sy n="160" d="100"/>
        </p:scale>
        <p:origin x="288"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19:20:54.120"/>
    </inkml:context>
    <inkml:brush xml:id="br0">
      <inkml:brushProperty name="width" value="0.035" units="cm"/>
      <inkml:brushProperty name="height" value="0.035" units="cm"/>
      <inkml:brushProperty name="color" value="#E71224"/>
    </inkml:brush>
  </inkml:definitions>
  <inkml:trace contextRef="#ctx0" brushRef="#br0">29 18 24575,'423'0'0,"-572"11"0,90-4 0,6-2 0,-94 5 0,132-9 0,-11-1 0,24 0 0,16-1 0,147-24 106,-105 15-842,68-5 1,-105 14-6091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19:22:16.694"/>
    </inkml:context>
    <inkml:brush xml:id="br0">
      <inkml:brushProperty name="width" value="0.035" units="cm"/>
      <inkml:brushProperty name="height" value="0.035" units="cm"/>
      <inkml:brushProperty name="color" value="#008C3A"/>
    </inkml:brush>
  </inkml:definitions>
  <inkml:trace contextRef="#ctx0" brushRef="#br0">1 0 24575,'3'0'0,"3"0"0,4 3 0,0 4 0,5 3 0,1 6 0,2 0 0,0 0 0,0-2 0,-3-4-8191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19:22:17.754"/>
    </inkml:context>
    <inkml:brush xml:id="br0">
      <inkml:brushProperty name="width" value="0.035" units="cm"/>
      <inkml:brushProperty name="height" value="0.035" units="cm"/>
      <inkml:brushProperty name="color" value="#008C3A"/>
    </inkml:brush>
  </inkml:definitions>
  <inkml:trace contextRef="#ctx0" brushRef="#br0">69 0 24575,'-1'10'0,"0"-2"0,-1 1 0,0 0 0,0 0 0,-1 0 0,0-1 0,-1 0 0,1 1 0,-10 12 0,8-13 0,0 0 0,1 1 0,0-1 0,1 1 0,0-1 0,0 1 0,1 0 0,0 0 0,-1 15 0,4 19-105,10 60-1,-6-65-1048,-4-25-5672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19:22:27.420"/>
    </inkml:context>
    <inkml:brush xml:id="br0">
      <inkml:brushProperty name="width" value="0.035" units="cm"/>
      <inkml:brushProperty name="height" value="0.035" units="cm"/>
      <inkml:brushProperty name="color" value="#008C3A"/>
    </inkml:brush>
  </inkml:definitions>
  <inkml:trace contextRef="#ctx0" brushRef="#br0">0 0 24575,'2'5'0,"0"0"0,-1-1 0,2 0 0,-1 1 0,0-1 0,1 0 0,0 0 0,0 0 0,5 4 0,6 10 0,12 26 0,-3-4 0,2-1 0,41 48 0,-56-78-1365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19:22:28.409"/>
    </inkml:context>
    <inkml:brush xml:id="br0">
      <inkml:brushProperty name="width" value="0.035" units="cm"/>
      <inkml:brushProperty name="height" value="0.035" units="cm"/>
      <inkml:brushProperty name="color" value="#008C3A"/>
    </inkml:brush>
  </inkml:definitions>
  <inkml:trace contextRef="#ctx0" brushRef="#br0">250 0 24575,'-2'25'0,"-1"-1"0,-1 0 0,-1 0 0,-2-1 0,0 0 0,-1 0 0,-15 29 0,7-24 0,-33 45 0,36-56 0,0 1 0,1 1 0,0 0 0,2 1 0,-13 33 0,-18 93-1365,40-141-5461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19:22:29.348"/>
    </inkml:context>
    <inkml:brush xml:id="br0">
      <inkml:brushProperty name="width" value="0.035" units="cm"/>
      <inkml:brushProperty name="height" value="0.035" units="cm"/>
      <inkml:brushProperty name="color" value="#008C3A"/>
    </inkml:brush>
  </inkml:definitions>
  <inkml:trace contextRef="#ctx0" brushRef="#br0">0 0 24575,'0'3'0,"0"4"0,0 3 0,0 3 0,3 5 0,4-1 0,0 0 0,2 0 0,0 2 0,-2 1 0,0-3 0,3-1 0,2-1 0,-2-3-8191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19:22:06.957"/>
    </inkml:context>
    <inkml:brush xml:id="br0">
      <inkml:brushProperty name="width" value="0.035" units="cm"/>
      <inkml:brushProperty name="height" value="0.035" units="cm"/>
      <inkml:brushProperty name="color" value="#008C3A"/>
    </inkml:brush>
  </inkml:definitions>
  <inkml:trace contextRef="#ctx0" brushRef="#br0">0 1 24575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19:22:10.263"/>
    </inkml:context>
    <inkml:brush xml:id="br0">
      <inkml:brushProperty name="width" value="0.035" units="cm"/>
      <inkml:brushProperty name="height" value="0.035" units="cm"/>
      <inkml:brushProperty name="color" value="#008C3A"/>
    </inkml:brush>
  </inkml:definitions>
  <inkml:trace contextRef="#ctx0" brushRef="#br0">0 0 24575,'3'0'0,"0"3"0,4 4 0,0 3 0,1 0 0,3 2 0,-1 1 0,-2 1 0,0-2 0,0 0 0,0 1 0,-1 1 0,-1 1 0,0-2 0,0-1 0,2-2 0,-1 0 0,-2-1-8191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19:22:13.819"/>
    </inkml:context>
    <inkml:brush xml:id="br0">
      <inkml:brushProperty name="width" value="0.035" units="cm"/>
      <inkml:brushProperty name="height" value="0.035" units="cm"/>
      <inkml:brushProperty name="color" value="#008C3A"/>
    </inkml:brush>
  </inkml:definitions>
  <inkml:trace contextRef="#ctx0" brushRef="#br0">368 13 24575,'-1'9'0,"0"0"0,-1 0 0,-1 0 0,1 0 0,-1-1 0,-1 1 0,1-1 0,-1 1 0,-6 8 0,-18 44 0,22-44 0,-1 0 0,-13 23 0,11-24 0,1 1 0,-8 25 0,15-32 0,0-1 0,0 0 0,1 0 0,1 1 0,0-1 0,0 0 0,0 0 0,1 0 0,1 0 0,-1 0 0,2 0 0,4 10 0,-2-4 0,-1-1 0,-1 2 0,3 17 0,-5 41 0,-2-55 0,0-52 0,1-61 0,-3-89 0,-1 163 0,-1 0 0,-1 0 0,0 0 0,-2 0 0,0 1 0,-11-19 0,16 35 0,-1 0 0,0 1 0,0-1 0,0 1 0,-1-1 0,1 1 0,0 0 0,-1 0 0,0 0 0,1 1 0,-1-1 0,0 1 0,0 0 0,0 0 0,0 0 0,0 1 0,0-1 0,0 1 0,0 0 0,-5 1 0,2-2 0,-1 1 0,1-1 0,0-1 0,-1 1 0,-8-4 0,8 1 0,0 0 0,1-1 0,0 1 0,-1-2 0,2 1 0,-1-1 0,1 0 0,0 0 0,0-1 0,0 1 0,1-1 0,0-1 0,1 1 0,-7-14 0,11 21 0,0 0 0,0 0 0,-1 0 0,1 0 0,0-1 0,0 1 0,0 0 0,0 0 0,0 0 0,0-1 0,0 1 0,-1 0 0,1 0 0,0 0 0,0-1 0,0 1 0,0 0 0,0 0 0,0 0 0,0-1 0,0 1 0,0 0 0,0 0 0,0-1 0,0 1 0,1 0 0,-1 0 0,0 0 0,0-1 0,0 1 0,0 0 0,0 0 0,0 0 0,0 0 0,0-1 0,1 1 0,-1 0 0,0 0 0,0 0 0,0 0 0,0 0 0,1-1 0,-1 1 0,0 0 0,0 0 0,0 0 0,1 0 0,-1 0 0,0 0 0,1 0 0,12 6 0,14 16 0,15 20 0,95 106 0,-69-78 0,-61-60 0,1 0 0,1 0 0,-1 0 0,2-1 0,-1 0 0,1-1 0,12 8 0,-20-16 0,-1 0 0,1 0 0,0 1 0,-1-1 0,1-1 0,-1 1 0,1 0 0,-1 0 0,1 0 0,-1-1 0,1 1 0,-1-1 0,1 0 0,-1 1 0,1-1 0,-1 0 0,0 0 0,1 1 0,-1-1 0,0 0 0,0-1 0,0 1 0,0 0 0,0 0 0,0 0 0,0-1 0,0 1 0,1-2 0,28-48 0,-23 36 0,80-159-1365,-81 161-5461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19:21:04.697"/>
    </inkml:context>
    <inkml:brush xml:id="br0">
      <inkml:brushProperty name="width" value="0.035" units="cm"/>
      <inkml:brushProperty name="height" value="0.035" units="cm"/>
      <inkml:brushProperty name="color" value="#008C3A"/>
    </inkml:brush>
  </inkml:definitions>
  <inkml:trace contextRef="#ctx0" brushRef="#br0">0 0 24575,'0'3'0,"0"4"0,0 3 0,0 3 0,0 2 0,0 1 0,0 1 0,0 1 0,0-1 0,0 0 0,0-3-8191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19:21:06.784"/>
    </inkml:context>
    <inkml:brush xml:id="br0">
      <inkml:brushProperty name="width" value="0.035" units="cm"/>
      <inkml:brushProperty name="height" value="0.035" units="cm"/>
      <inkml:brushProperty name="color" value="#008C3A"/>
    </inkml:brush>
  </inkml:definitions>
  <inkml:trace contextRef="#ctx0" brushRef="#br0">1 87 24575,'0'-2'0,"1"-1"0,0 0 0,0 1 0,0-1 0,1 1 0,-1-1 0,1 1 0,-1 0 0,1 0 0,0-1 0,0 1 0,-1 0 0,2 1 0,-1-1 0,2-2 0,36-24 0,-35 25 0,1 0 0,-1 0 0,1 1 0,0 0 0,0 0 0,0 1 0,0-1 0,1 1 0,-1 1 0,0-1 0,0 1 0,1 0 0,-1 0 0,11 3 0,-14-3 0,0 1 0,1-1 0,-1 1 0,0 0 0,0 1 0,0-1 0,0 0 0,0 1 0,0-1 0,0 1 0,-1 0 0,1 0 0,0 0 0,-1 1 0,0-1 0,0 0 0,1 1 0,-1 0 0,-1-1 0,1 1 0,0 0 0,-1 0 0,1 0 0,-1 0 0,0 0 0,0 0 0,0 1 0,0 4 0,0-3 0,1 8 0,-1 0 0,-1 0 0,0 0 0,-3 18 0,3-29 0,0 1 0,-1-1 0,1 0 0,-1 0 0,1 0 0,-1 1 0,0-1 0,0 0 0,0 0 0,0 0 0,0 0 0,-1 0 0,1-1 0,-1 1 0,1 0 0,-1-1 0,0 1 0,1-1 0,-1 1 0,0-1 0,0 0 0,0 0 0,0 0 0,0 0 0,0 0 0,0 0 0,0 0 0,-1-1 0,1 1 0,0-1 0,-4 0 0,1 1 0,1-1 0,-1 0 0,0 0 0,1 0 0,-1 0 0,1-1 0,-1 0 0,1 0 0,-1 0 0,1-1 0,0 1 0,-1-1 0,1 0 0,0 0 0,0-1 0,0 1 0,1-1 0,-1 0 0,0 0 0,1 0 0,0 0 0,-5-7 0,8 10 0,0 0 0,0 0 0,0 0 0,0 0 0,0 0 0,0 0 0,0-1 0,0 1 0,0 0 0,0 0 0,-1 0 0,1 0 0,0 0 0,0 0 0,0-1 0,0 1 0,0 0 0,0 0 0,0 0 0,1 0 0,-1 0 0,0-1 0,0 1 0,0 0 0,0 0 0,0 0 0,0 0 0,0 0 0,0 0 0,0 0 0,0-1 0,0 1 0,0 0 0,0 0 0,1 0 0,-1 0 0,0 0 0,0 0 0,0 0 0,0 0 0,0 0 0,0 0 0,1 0 0,-1-1 0,0 1 0,0 0 0,0 0 0,0 0 0,0 0 0,0 0 0,1 0 0,-1 0 0,0 0 0,0 0 0,0 0 0,0 0 0,0 0 0,1 1 0,-1-1 0,16 2 0,14 8 0,75 48-1365,-94-53-5461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19:21:07.715"/>
    </inkml:context>
    <inkml:brush xml:id="br0">
      <inkml:brushProperty name="width" value="0.035" units="cm"/>
      <inkml:brushProperty name="height" value="0.035" units="cm"/>
      <inkml:brushProperty name="color" value="#008C3A"/>
    </inkml:brush>
  </inkml:definitions>
  <inkml:trace contextRef="#ctx0" brushRef="#br0">0 0 24575,'0'6'0,"0"4"0,0 4 0,0-1-8191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19:22:15.358"/>
    </inkml:context>
    <inkml:brush xml:id="br0">
      <inkml:brushProperty name="width" value="0.035" units="cm"/>
      <inkml:brushProperty name="height" value="0.035" units="cm"/>
      <inkml:brushProperty name="color" value="#008C3A"/>
    </inkml:brush>
  </inkml:definitions>
  <inkml:trace contextRef="#ctx0" brushRef="#br0">1 1 24575,'0'3'0,"0"3"0,0 4 0,0 6 0,0 3 0,0 1 0,0 0 0,0-1 0,0 0 0,0-4-8191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19:22:16.102"/>
    </inkml:context>
    <inkml:brush xml:id="br0">
      <inkml:brushProperty name="width" value="0.035" units="cm"/>
      <inkml:brushProperty name="height" value="0.035" units="cm"/>
      <inkml:brushProperty name="color" value="#008C3A"/>
    </inkml:brush>
  </inkml:definitions>
  <inkml:trace contextRef="#ctx0" brushRef="#br0">1 1 24575,'4'0'0,"1"1"0,0 0 0,-1 0 0,1 0 0,-1 0 0,1 1 0,-1 0 0,0 0 0,0 0 0,0 0 0,0 1 0,0-1 0,0 1 0,-1 0 0,1 0 0,3 5 0,8 10 0,0 0 0,14 23 0,1 2 0,9 9-1365,-32-42-5461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F207F8-5508-4FBE-BD4D-A4C30A71841E}" type="datetimeFigureOut">
              <a:rPr lang="en-US" smtClean="0"/>
              <a:t>4/24/2024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3733AF-8F4A-41EE-AEDC-D0540CDD3067}" type="slidenum">
              <a:rPr lang="en-US" smtClean="0"/>
              <a:t>‹#›</a:t>
            </a:fld>
            <a:endParaRPr lang="en-US"/>
          </a:p>
        </p:txBody>
      </p:sp>
    </p:spTree>
    <p:extLst>
      <p:ext uri="{BB962C8B-B14F-4D97-AF65-F5344CB8AC3E}">
        <p14:creationId xmlns:p14="http://schemas.microsoft.com/office/powerpoint/2010/main" val="2038388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3733AF-8F4A-41EE-AEDC-D0540CDD3067}" type="slidenum">
              <a:rPr lang="en-US" smtClean="0"/>
              <a:t>1</a:t>
            </a:fld>
            <a:endParaRPr lang="en-US"/>
          </a:p>
        </p:txBody>
      </p:sp>
    </p:spTree>
    <p:extLst>
      <p:ext uri="{BB962C8B-B14F-4D97-AF65-F5344CB8AC3E}">
        <p14:creationId xmlns:p14="http://schemas.microsoft.com/office/powerpoint/2010/main" val="21000957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3733AF-8F4A-41EE-AEDC-D0540CDD3067}" type="slidenum">
              <a:rPr lang="en-US" smtClean="0"/>
              <a:t>10</a:t>
            </a:fld>
            <a:endParaRPr lang="en-US"/>
          </a:p>
        </p:txBody>
      </p:sp>
    </p:spTree>
    <p:extLst>
      <p:ext uri="{BB962C8B-B14F-4D97-AF65-F5344CB8AC3E}">
        <p14:creationId xmlns:p14="http://schemas.microsoft.com/office/powerpoint/2010/main" val="3852425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3733AF-8F4A-41EE-AEDC-D0540CDD3067}" type="slidenum">
              <a:rPr lang="en-US" smtClean="0"/>
              <a:t>11</a:t>
            </a:fld>
            <a:endParaRPr lang="en-US"/>
          </a:p>
        </p:txBody>
      </p:sp>
    </p:spTree>
    <p:extLst>
      <p:ext uri="{BB962C8B-B14F-4D97-AF65-F5344CB8AC3E}">
        <p14:creationId xmlns:p14="http://schemas.microsoft.com/office/powerpoint/2010/main" val="13539799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3733AF-8F4A-41EE-AEDC-D0540CDD3067}" type="slidenum">
              <a:rPr lang="en-US" smtClean="0"/>
              <a:t>12</a:t>
            </a:fld>
            <a:endParaRPr lang="en-US"/>
          </a:p>
        </p:txBody>
      </p:sp>
    </p:spTree>
    <p:extLst>
      <p:ext uri="{BB962C8B-B14F-4D97-AF65-F5344CB8AC3E}">
        <p14:creationId xmlns:p14="http://schemas.microsoft.com/office/powerpoint/2010/main" val="14790169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3733AF-8F4A-41EE-AEDC-D0540CDD3067}" type="slidenum">
              <a:rPr lang="en-US" smtClean="0"/>
              <a:t>13</a:t>
            </a:fld>
            <a:endParaRPr lang="en-US"/>
          </a:p>
        </p:txBody>
      </p:sp>
    </p:spTree>
    <p:extLst>
      <p:ext uri="{BB962C8B-B14F-4D97-AF65-F5344CB8AC3E}">
        <p14:creationId xmlns:p14="http://schemas.microsoft.com/office/powerpoint/2010/main" val="3504428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3733AF-8F4A-41EE-AEDC-D0540CDD3067}" type="slidenum">
              <a:rPr lang="en-US" smtClean="0"/>
              <a:t>14</a:t>
            </a:fld>
            <a:endParaRPr lang="en-US"/>
          </a:p>
        </p:txBody>
      </p:sp>
    </p:spTree>
    <p:extLst>
      <p:ext uri="{BB962C8B-B14F-4D97-AF65-F5344CB8AC3E}">
        <p14:creationId xmlns:p14="http://schemas.microsoft.com/office/powerpoint/2010/main" val="16969565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3733AF-8F4A-41EE-AEDC-D0540CDD3067}" type="slidenum">
              <a:rPr lang="en-US" smtClean="0"/>
              <a:t>15</a:t>
            </a:fld>
            <a:endParaRPr lang="en-US"/>
          </a:p>
        </p:txBody>
      </p:sp>
    </p:spTree>
    <p:extLst>
      <p:ext uri="{BB962C8B-B14F-4D97-AF65-F5344CB8AC3E}">
        <p14:creationId xmlns:p14="http://schemas.microsoft.com/office/powerpoint/2010/main" val="3518361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3733AF-8F4A-41EE-AEDC-D0540CDD3067}" type="slidenum">
              <a:rPr lang="en-US" smtClean="0"/>
              <a:t>16</a:t>
            </a:fld>
            <a:endParaRPr lang="en-US"/>
          </a:p>
        </p:txBody>
      </p:sp>
    </p:spTree>
    <p:extLst>
      <p:ext uri="{BB962C8B-B14F-4D97-AF65-F5344CB8AC3E}">
        <p14:creationId xmlns:p14="http://schemas.microsoft.com/office/powerpoint/2010/main" val="9932928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3733AF-8F4A-41EE-AEDC-D0540CDD3067}" type="slidenum">
              <a:rPr lang="en-US" smtClean="0"/>
              <a:t>17</a:t>
            </a:fld>
            <a:endParaRPr lang="en-US"/>
          </a:p>
        </p:txBody>
      </p:sp>
    </p:spTree>
    <p:extLst>
      <p:ext uri="{BB962C8B-B14F-4D97-AF65-F5344CB8AC3E}">
        <p14:creationId xmlns:p14="http://schemas.microsoft.com/office/powerpoint/2010/main" val="23720370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3733AF-8F4A-41EE-AEDC-D0540CDD3067}" type="slidenum">
              <a:rPr lang="en-US" smtClean="0"/>
              <a:t>18</a:t>
            </a:fld>
            <a:endParaRPr lang="en-US"/>
          </a:p>
        </p:txBody>
      </p:sp>
    </p:spTree>
    <p:extLst>
      <p:ext uri="{BB962C8B-B14F-4D97-AF65-F5344CB8AC3E}">
        <p14:creationId xmlns:p14="http://schemas.microsoft.com/office/powerpoint/2010/main" val="40395834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3733AF-8F4A-41EE-AEDC-D0540CDD3067}" type="slidenum">
              <a:rPr lang="en-US" smtClean="0"/>
              <a:t>19</a:t>
            </a:fld>
            <a:endParaRPr lang="en-US"/>
          </a:p>
        </p:txBody>
      </p:sp>
    </p:spTree>
    <p:extLst>
      <p:ext uri="{BB962C8B-B14F-4D97-AF65-F5344CB8AC3E}">
        <p14:creationId xmlns:p14="http://schemas.microsoft.com/office/powerpoint/2010/main" val="427696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3733AF-8F4A-41EE-AEDC-D0540CDD3067}" type="slidenum">
              <a:rPr lang="en-US" smtClean="0"/>
              <a:t>2</a:t>
            </a:fld>
            <a:endParaRPr lang="en-US"/>
          </a:p>
        </p:txBody>
      </p:sp>
    </p:spTree>
    <p:extLst>
      <p:ext uri="{BB962C8B-B14F-4D97-AF65-F5344CB8AC3E}">
        <p14:creationId xmlns:p14="http://schemas.microsoft.com/office/powerpoint/2010/main" val="9263324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3733AF-8F4A-41EE-AEDC-D0540CDD3067}" type="slidenum">
              <a:rPr lang="en-US" smtClean="0"/>
              <a:t>20</a:t>
            </a:fld>
            <a:endParaRPr lang="en-US"/>
          </a:p>
        </p:txBody>
      </p:sp>
    </p:spTree>
    <p:extLst>
      <p:ext uri="{BB962C8B-B14F-4D97-AF65-F5344CB8AC3E}">
        <p14:creationId xmlns:p14="http://schemas.microsoft.com/office/powerpoint/2010/main" val="230604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3733AF-8F4A-41EE-AEDC-D0540CDD3067}" type="slidenum">
              <a:rPr lang="en-US" smtClean="0"/>
              <a:t>21</a:t>
            </a:fld>
            <a:endParaRPr lang="en-US"/>
          </a:p>
        </p:txBody>
      </p:sp>
    </p:spTree>
    <p:extLst>
      <p:ext uri="{BB962C8B-B14F-4D97-AF65-F5344CB8AC3E}">
        <p14:creationId xmlns:p14="http://schemas.microsoft.com/office/powerpoint/2010/main" val="548621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3733AF-8F4A-41EE-AEDC-D0540CDD3067}" type="slidenum">
              <a:rPr lang="en-US" smtClean="0"/>
              <a:t>22</a:t>
            </a:fld>
            <a:endParaRPr lang="en-US"/>
          </a:p>
        </p:txBody>
      </p:sp>
    </p:spTree>
    <p:extLst>
      <p:ext uri="{BB962C8B-B14F-4D97-AF65-F5344CB8AC3E}">
        <p14:creationId xmlns:p14="http://schemas.microsoft.com/office/powerpoint/2010/main" val="12074812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3733AF-8F4A-41EE-AEDC-D0540CDD3067}" type="slidenum">
              <a:rPr lang="en-US" smtClean="0"/>
              <a:t>23</a:t>
            </a:fld>
            <a:endParaRPr lang="en-US"/>
          </a:p>
        </p:txBody>
      </p:sp>
    </p:spTree>
    <p:extLst>
      <p:ext uri="{BB962C8B-B14F-4D97-AF65-F5344CB8AC3E}">
        <p14:creationId xmlns:p14="http://schemas.microsoft.com/office/powerpoint/2010/main" val="11328118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3733AF-8F4A-41EE-AEDC-D0540CDD3067}" type="slidenum">
              <a:rPr lang="en-US" smtClean="0"/>
              <a:t>24</a:t>
            </a:fld>
            <a:endParaRPr lang="en-US"/>
          </a:p>
        </p:txBody>
      </p:sp>
    </p:spTree>
    <p:extLst>
      <p:ext uri="{BB962C8B-B14F-4D97-AF65-F5344CB8AC3E}">
        <p14:creationId xmlns:p14="http://schemas.microsoft.com/office/powerpoint/2010/main" val="8252104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3733AF-8F4A-41EE-AEDC-D0540CDD3067}" type="slidenum">
              <a:rPr lang="en-US" smtClean="0"/>
              <a:t>25</a:t>
            </a:fld>
            <a:endParaRPr lang="en-US"/>
          </a:p>
        </p:txBody>
      </p:sp>
    </p:spTree>
    <p:extLst>
      <p:ext uri="{BB962C8B-B14F-4D97-AF65-F5344CB8AC3E}">
        <p14:creationId xmlns:p14="http://schemas.microsoft.com/office/powerpoint/2010/main" val="37363017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3733AF-8F4A-41EE-AEDC-D0540CDD3067}" type="slidenum">
              <a:rPr lang="en-US" smtClean="0"/>
              <a:t>26</a:t>
            </a:fld>
            <a:endParaRPr lang="en-US"/>
          </a:p>
        </p:txBody>
      </p:sp>
    </p:spTree>
    <p:extLst>
      <p:ext uri="{BB962C8B-B14F-4D97-AF65-F5344CB8AC3E}">
        <p14:creationId xmlns:p14="http://schemas.microsoft.com/office/powerpoint/2010/main" val="34260381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3733AF-8F4A-41EE-AEDC-D0540CDD3067}" type="slidenum">
              <a:rPr lang="en-US" smtClean="0"/>
              <a:t>27</a:t>
            </a:fld>
            <a:endParaRPr lang="en-US"/>
          </a:p>
        </p:txBody>
      </p:sp>
    </p:spTree>
    <p:extLst>
      <p:ext uri="{BB962C8B-B14F-4D97-AF65-F5344CB8AC3E}">
        <p14:creationId xmlns:p14="http://schemas.microsoft.com/office/powerpoint/2010/main" val="30224427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3733AF-8F4A-41EE-AEDC-D0540CDD3067}" type="slidenum">
              <a:rPr lang="en-US" smtClean="0"/>
              <a:t>28</a:t>
            </a:fld>
            <a:endParaRPr lang="en-US"/>
          </a:p>
        </p:txBody>
      </p:sp>
    </p:spTree>
    <p:extLst>
      <p:ext uri="{BB962C8B-B14F-4D97-AF65-F5344CB8AC3E}">
        <p14:creationId xmlns:p14="http://schemas.microsoft.com/office/powerpoint/2010/main" val="1372851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3733AF-8F4A-41EE-AEDC-D0540CDD3067}" type="slidenum">
              <a:rPr lang="en-US" smtClean="0"/>
              <a:t>29</a:t>
            </a:fld>
            <a:endParaRPr lang="en-US"/>
          </a:p>
        </p:txBody>
      </p:sp>
    </p:spTree>
    <p:extLst>
      <p:ext uri="{BB962C8B-B14F-4D97-AF65-F5344CB8AC3E}">
        <p14:creationId xmlns:p14="http://schemas.microsoft.com/office/powerpoint/2010/main" val="2760423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3733AF-8F4A-41EE-AEDC-D0540CDD3067}" type="slidenum">
              <a:rPr lang="en-US" smtClean="0"/>
              <a:t>3</a:t>
            </a:fld>
            <a:endParaRPr lang="en-US"/>
          </a:p>
        </p:txBody>
      </p:sp>
    </p:spTree>
    <p:extLst>
      <p:ext uri="{BB962C8B-B14F-4D97-AF65-F5344CB8AC3E}">
        <p14:creationId xmlns:p14="http://schemas.microsoft.com/office/powerpoint/2010/main" val="2226527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3733AF-8F4A-41EE-AEDC-D0540CDD3067}" type="slidenum">
              <a:rPr lang="en-US" smtClean="0"/>
              <a:t>4</a:t>
            </a:fld>
            <a:endParaRPr lang="en-US"/>
          </a:p>
        </p:txBody>
      </p:sp>
    </p:spTree>
    <p:extLst>
      <p:ext uri="{BB962C8B-B14F-4D97-AF65-F5344CB8AC3E}">
        <p14:creationId xmlns:p14="http://schemas.microsoft.com/office/powerpoint/2010/main" val="99605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3733AF-8F4A-41EE-AEDC-D0540CDD3067}" type="slidenum">
              <a:rPr lang="en-US" smtClean="0"/>
              <a:t>5</a:t>
            </a:fld>
            <a:endParaRPr lang="en-US"/>
          </a:p>
        </p:txBody>
      </p:sp>
    </p:spTree>
    <p:extLst>
      <p:ext uri="{BB962C8B-B14F-4D97-AF65-F5344CB8AC3E}">
        <p14:creationId xmlns:p14="http://schemas.microsoft.com/office/powerpoint/2010/main" val="1620246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3733AF-8F4A-41EE-AEDC-D0540CDD3067}" type="slidenum">
              <a:rPr lang="en-US" smtClean="0"/>
              <a:t>6</a:t>
            </a:fld>
            <a:endParaRPr lang="en-US"/>
          </a:p>
        </p:txBody>
      </p:sp>
    </p:spTree>
    <p:extLst>
      <p:ext uri="{BB962C8B-B14F-4D97-AF65-F5344CB8AC3E}">
        <p14:creationId xmlns:p14="http://schemas.microsoft.com/office/powerpoint/2010/main" val="981659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3733AF-8F4A-41EE-AEDC-D0540CDD3067}" type="slidenum">
              <a:rPr lang="en-US" smtClean="0"/>
              <a:t>7</a:t>
            </a:fld>
            <a:endParaRPr lang="en-US"/>
          </a:p>
        </p:txBody>
      </p:sp>
    </p:spTree>
    <p:extLst>
      <p:ext uri="{BB962C8B-B14F-4D97-AF65-F5344CB8AC3E}">
        <p14:creationId xmlns:p14="http://schemas.microsoft.com/office/powerpoint/2010/main" val="1129841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3733AF-8F4A-41EE-AEDC-D0540CDD3067}" type="slidenum">
              <a:rPr lang="en-US" smtClean="0"/>
              <a:t>8</a:t>
            </a:fld>
            <a:endParaRPr lang="en-US"/>
          </a:p>
        </p:txBody>
      </p:sp>
    </p:spTree>
    <p:extLst>
      <p:ext uri="{BB962C8B-B14F-4D97-AF65-F5344CB8AC3E}">
        <p14:creationId xmlns:p14="http://schemas.microsoft.com/office/powerpoint/2010/main" val="91497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3733AF-8F4A-41EE-AEDC-D0540CDD3067}" type="slidenum">
              <a:rPr lang="en-US" smtClean="0"/>
              <a:t>9</a:t>
            </a:fld>
            <a:endParaRPr lang="en-US"/>
          </a:p>
        </p:txBody>
      </p:sp>
    </p:spTree>
    <p:extLst>
      <p:ext uri="{BB962C8B-B14F-4D97-AF65-F5344CB8AC3E}">
        <p14:creationId xmlns:p14="http://schemas.microsoft.com/office/powerpoint/2010/main" val="2400198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1D48B-46E7-473D-9E9E-D2C0F7F92D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E4260E-3A3D-4B25-8647-8EA592C1F1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0E3C8EF-DAE4-4C49-840B-42A8FB84A50D}"/>
              </a:ext>
            </a:extLst>
          </p:cNvPr>
          <p:cNvSpPr>
            <a:spLocks noGrp="1"/>
          </p:cNvSpPr>
          <p:nvPr>
            <p:ph type="dt" sz="half" idx="10"/>
          </p:nvPr>
        </p:nvSpPr>
        <p:spPr/>
        <p:txBody>
          <a:bodyPr/>
          <a:lstStyle/>
          <a:p>
            <a:fld id="{5E3A7DA8-3662-4455-8468-9F542400C77E}" type="datetimeFigureOut">
              <a:rPr lang="en-US" smtClean="0"/>
              <a:t>4/24/2024</a:t>
            </a:fld>
            <a:endParaRPr lang="en-US"/>
          </a:p>
        </p:txBody>
      </p:sp>
      <p:sp>
        <p:nvSpPr>
          <p:cNvPr id="5" name="Footer Placeholder 4">
            <a:extLst>
              <a:ext uri="{FF2B5EF4-FFF2-40B4-BE49-F238E27FC236}">
                <a16:creationId xmlns:a16="http://schemas.microsoft.com/office/drawing/2014/main" id="{331C0B95-097A-4533-936D-BD3F9EAF4A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075D25-06AD-4CC6-800D-988A1D85B3AF}"/>
              </a:ext>
            </a:extLst>
          </p:cNvPr>
          <p:cNvSpPr>
            <a:spLocks noGrp="1"/>
          </p:cNvSpPr>
          <p:nvPr>
            <p:ph type="sldNum" sz="quarter" idx="12"/>
          </p:nvPr>
        </p:nvSpPr>
        <p:spPr/>
        <p:txBody>
          <a:bodyPr/>
          <a:lstStyle/>
          <a:p>
            <a:fld id="{508849F5-A831-4703-A5A3-9F38D4779045}" type="slidenum">
              <a:rPr lang="en-US" smtClean="0"/>
              <a:t>‹#›</a:t>
            </a:fld>
            <a:endParaRPr lang="en-US"/>
          </a:p>
        </p:txBody>
      </p:sp>
    </p:spTree>
    <p:extLst>
      <p:ext uri="{BB962C8B-B14F-4D97-AF65-F5344CB8AC3E}">
        <p14:creationId xmlns:p14="http://schemas.microsoft.com/office/powerpoint/2010/main" val="933941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F0465-1AA7-4C68-A3A0-616ABBE8D8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23B9841-95AB-4D49-90E3-829FE9E8E4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0364D4-10AC-43EB-87AD-3C186FA86494}"/>
              </a:ext>
            </a:extLst>
          </p:cNvPr>
          <p:cNvSpPr>
            <a:spLocks noGrp="1"/>
          </p:cNvSpPr>
          <p:nvPr>
            <p:ph type="dt" sz="half" idx="10"/>
          </p:nvPr>
        </p:nvSpPr>
        <p:spPr/>
        <p:txBody>
          <a:bodyPr/>
          <a:lstStyle/>
          <a:p>
            <a:fld id="{5E3A7DA8-3662-4455-8468-9F542400C77E}" type="datetimeFigureOut">
              <a:rPr lang="en-US" smtClean="0"/>
              <a:t>4/24/2024</a:t>
            </a:fld>
            <a:endParaRPr lang="en-US"/>
          </a:p>
        </p:txBody>
      </p:sp>
      <p:sp>
        <p:nvSpPr>
          <p:cNvPr id="5" name="Footer Placeholder 4">
            <a:extLst>
              <a:ext uri="{FF2B5EF4-FFF2-40B4-BE49-F238E27FC236}">
                <a16:creationId xmlns:a16="http://schemas.microsoft.com/office/drawing/2014/main" id="{117D3F0A-5890-449B-B111-2FF46BEB0F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DAE8B-3DF5-4DDB-98FE-10DE33B5D8D1}"/>
              </a:ext>
            </a:extLst>
          </p:cNvPr>
          <p:cNvSpPr>
            <a:spLocks noGrp="1"/>
          </p:cNvSpPr>
          <p:nvPr>
            <p:ph type="sldNum" sz="quarter" idx="12"/>
          </p:nvPr>
        </p:nvSpPr>
        <p:spPr/>
        <p:txBody>
          <a:bodyPr/>
          <a:lstStyle/>
          <a:p>
            <a:fld id="{508849F5-A831-4703-A5A3-9F38D4779045}" type="slidenum">
              <a:rPr lang="en-US" smtClean="0"/>
              <a:t>‹#›</a:t>
            </a:fld>
            <a:endParaRPr lang="en-US"/>
          </a:p>
        </p:txBody>
      </p:sp>
    </p:spTree>
    <p:extLst>
      <p:ext uri="{BB962C8B-B14F-4D97-AF65-F5344CB8AC3E}">
        <p14:creationId xmlns:p14="http://schemas.microsoft.com/office/powerpoint/2010/main" val="2560854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E38F9A-3FD6-4A84-A3ED-157FBB9E955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03CCEDC-27D4-4669-ABD6-986B4C2DC14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8AAAFD-82DC-41A6-9EA1-F6828AD99C6E}"/>
              </a:ext>
            </a:extLst>
          </p:cNvPr>
          <p:cNvSpPr>
            <a:spLocks noGrp="1"/>
          </p:cNvSpPr>
          <p:nvPr>
            <p:ph type="dt" sz="half" idx="10"/>
          </p:nvPr>
        </p:nvSpPr>
        <p:spPr/>
        <p:txBody>
          <a:bodyPr/>
          <a:lstStyle/>
          <a:p>
            <a:fld id="{5E3A7DA8-3662-4455-8468-9F542400C77E}" type="datetimeFigureOut">
              <a:rPr lang="en-US" smtClean="0"/>
              <a:t>4/24/2024</a:t>
            </a:fld>
            <a:endParaRPr lang="en-US"/>
          </a:p>
        </p:txBody>
      </p:sp>
      <p:sp>
        <p:nvSpPr>
          <p:cNvPr id="5" name="Footer Placeholder 4">
            <a:extLst>
              <a:ext uri="{FF2B5EF4-FFF2-40B4-BE49-F238E27FC236}">
                <a16:creationId xmlns:a16="http://schemas.microsoft.com/office/drawing/2014/main" id="{9650F7AF-966A-499D-AC4D-795ECAC122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731226-C45A-401D-B426-7F3627787DE4}"/>
              </a:ext>
            </a:extLst>
          </p:cNvPr>
          <p:cNvSpPr>
            <a:spLocks noGrp="1"/>
          </p:cNvSpPr>
          <p:nvPr>
            <p:ph type="sldNum" sz="quarter" idx="12"/>
          </p:nvPr>
        </p:nvSpPr>
        <p:spPr/>
        <p:txBody>
          <a:bodyPr/>
          <a:lstStyle/>
          <a:p>
            <a:fld id="{508849F5-A831-4703-A5A3-9F38D4779045}" type="slidenum">
              <a:rPr lang="en-US" smtClean="0"/>
              <a:t>‹#›</a:t>
            </a:fld>
            <a:endParaRPr lang="en-US"/>
          </a:p>
        </p:txBody>
      </p:sp>
    </p:spTree>
    <p:extLst>
      <p:ext uri="{BB962C8B-B14F-4D97-AF65-F5344CB8AC3E}">
        <p14:creationId xmlns:p14="http://schemas.microsoft.com/office/powerpoint/2010/main" val="643876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6A84D-A0C2-4881-8F25-6FE4CF8DC5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65E881-B1D3-48E8-9C9E-4446D8BBF9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024852-31B4-439B-8B35-0335E3685EB1}"/>
              </a:ext>
            </a:extLst>
          </p:cNvPr>
          <p:cNvSpPr>
            <a:spLocks noGrp="1"/>
          </p:cNvSpPr>
          <p:nvPr>
            <p:ph type="dt" sz="half" idx="10"/>
          </p:nvPr>
        </p:nvSpPr>
        <p:spPr/>
        <p:txBody>
          <a:bodyPr/>
          <a:lstStyle/>
          <a:p>
            <a:fld id="{5E3A7DA8-3662-4455-8468-9F542400C77E}" type="datetimeFigureOut">
              <a:rPr lang="en-US" smtClean="0"/>
              <a:t>4/24/2024</a:t>
            </a:fld>
            <a:endParaRPr lang="en-US"/>
          </a:p>
        </p:txBody>
      </p:sp>
      <p:sp>
        <p:nvSpPr>
          <p:cNvPr id="5" name="Footer Placeholder 4">
            <a:extLst>
              <a:ext uri="{FF2B5EF4-FFF2-40B4-BE49-F238E27FC236}">
                <a16:creationId xmlns:a16="http://schemas.microsoft.com/office/drawing/2014/main" id="{CA528D85-653A-49BE-9BD9-17ED78CA52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E82F38-649E-4D96-9C5C-7566D7B2FEC0}"/>
              </a:ext>
            </a:extLst>
          </p:cNvPr>
          <p:cNvSpPr>
            <a:spLocks noGrp="1"/>
          </p:cNvSpPr>
          <p:nvPr>
            <p:ph type="sldNum" sz="quarter" idx="12"/>
          </p:nvPr>
        </p:nvSpPr>
        <p:spPr/>
        <p:txBody>
          <a:bodyPr/>
          <a:lstStyle/>
          <a:p>
            <a:fld id="{508849F5-A831-4703-A5A3-9F38D4779045}" type="slidenum">
              <a:rPr lang="en-US" smtClean="0"/>
              <a:t>‹#›</a:t>
            </a:fld>
            <a:endParaRPr lang="en-US"/>
          </a:p>
        </p:txBody>
      </p:sp>
    </p:spTree>
    <p:extLst>
      <p:ext uri="{BB962C8B-B14F-4D97-AF65-F5344CB8AC3E}">
        <p14:creationId xmlns:p14="http://schemas.microsoft.com/office/powerpoint/2010/main" val="3581005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E508C-D365-4C11-BBC0-879E64056D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5408440-D0AB-437F-A4A2-08960358B2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65AA16-125F-4511-9E9F-671E7DE7FB87}"/>
              </a:ext>
            </a:extLst>
          </p:cNvPr>
          <p:cNvSpPr>
            <a:spLocks noGrp="1"/>
          </p:cNvSpPr>
          <p:nvPr>
            <p:ph type="dt" sz="half" idx="10"/>
          </p:nvPr>
        </p:nvSpPr>
        <p:spPr/>
        <p:txBody>
          <a:bodyPr/>
          <a:lstStyle/>
          <a:p>
            <a:fld id="{5E3A7DA8-3662-4455-8468-9F542400C77E}" type="datetimeFigureOut">
              <a:rPr lang="en-US" smtClean="0"/>
              <a:t>4/24/2024</a:t>
            </a:fld>
            <a:endParaRPr lang="en-US"/>
          </a:p>
        </p:txBody>
      </p:sp>
      <p:sp>
        <p:nvSpPr>
          <p:cNvPr id="5" name="Footer Placeholder 4">
            <a:extLst>
              <a:ext uri="{FF2B5EF4-FFF2-40B4-BE49-F238E27FC236}">
                <a16:creationId xmlns:a16="http://schemas.microsoft.com/office/drawing/2014/main" id="{A28FFE5A-32DE-43E9-9DC0-4FE3BD20E7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BF806D-3A5F-4FA1-BF50-2C37566CEAC3}"/>
              </a:ext>
            </a:extLst>
          </p:cNvPr>
          <p:cNvSpPr>
            <a:spLocks noGrp="1"/>
          </p:cNvSpPr>
          <p:nvPr>
            <p:ph type="sldNum" sz="quarter" idx="12"/>
          </p:nvPr>
        </p:nvSpPr>
        <p:spPr/>
        <p:txBody>
          <a:bodyPr/>
          <a:lstStyle/>
          <a:p>
            <a:fld id="{508849F5-A831-4703-A5A3-9F38D4779045}" type="slidenum">
              <a:rPr lang="en-US" smtClean="0"/>
              <a:t>‹#›</a:t>
            </a:fld>
            <a:endParaRPr lang="en-US"/>
          </a:p>
        </p:txBody>
      </p:sp>
    </p:spTree>
    <p:extLst>
      <p:ext uri="{BB962C8B-B14F-4D97-AF65-F5344CB8AC3E}">
        <p14:creationId xmlns:p14="http://schemas.microsoft.com/office/powerpoint/2010/main" val="1405867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7F1E0-4B9A-40D5-B8EF-870CCDF483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F31974-B831-42F4-A957-88F42224E08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D4BC7C1-F8BB-4524-9978-1990514E24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24D7782-33F6-4EF1-8589-EF1A6B950A8E}"/>
              </a:ext>
            </a:extLst>
          </p:cNvPr>
          <p:cNvSpPr>
            <a:spLocks noGrp="1"/>
          </p:cNvSpPr>
          <p:nvPr>
            <p:ph type="dt" sz="half" idx="10"/>
          </p:nvPr>
        </p:nvSpPr>
        <p:spPr/>
        <p:txBody>
          <a:bodyPr/>
          <a:lstStyle/>
          <a:p>
            <a:fld id="{5E3A7DA8-3662-4455-8468-9F542400C77E}" type="datetimeFigureOut">
              <a:rPr lang="en-US" smtClean="0"/>
              <a:t>4/24/2024</a:t>
            </a:fld>
            <a:endParaRPr lang="en-US"/>
          </a:p>
        </p:txBody>
      </p:sp>
      <p:sp>
        <p:nvSpPr>
          <p:cNvPr id="6" name="Footer Placeholder 5">
            <a:extLst>
              <a:ext uri="{FF2B5EF4-FFF2-40B4-BE49-F238E27FC236}">
                <a16:creationId xmlns:a16="http://schemas.microsoft.com/office/drawing/2014/main" id="{31101A89-4594-4013-90BD-A8627F2F55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760C04-B61B-4684-9D0A-10DA4A59F754}"/>
              </a:ext>
            </a:extLst>
          </p:cNvPr>
          <p:cNvSpPr>
            <a:spLocks noGrp="1"/>
          </p:cNvSpPr>
          <p:nvPr>
            <p:ph type="sldNum" sz="quarter" idx="12"/>
          </p:nvPr>
        </p:nvSpPr>
        <p:spPr/>
        <p:txBody>
          <a:bodyPr/>
          <a:lstStyle/>
          <a:p>
            <a:fld id="{508849F5-A831-4703-A5A3-9F38D4779045}" type="slidenum">
              <a:rPr lang="en-US" smtClean="0"/>
              <a:t>‹#›</a:t>
            </a:fld>
            <a:endParaRPr lang="en-US"/>
          </a:p>
        </p:txBody>
      </p:sp>
    </p:spTree>
    <p:extLst>
      <p:ext uri="{BB962C8B-B14F-4D97-AF65-F5344CB8AC3E}">
        <p14:creationId xmlns:p14="http://schemas.microsoft.com/office/powerpoint/2010/main" val="442936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D151F-D35C-47D2-9BD1-3CF37F9711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B33104-C1BD-482A-A749-BD6A13C557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B5014B-BDA4-432A-8A69-FFD5DC2E1FC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7C99C44-751F-49D8-97DF-E57CC0A35B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A68A48-3F5E-4A5E-8607-345282BA513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96B889F-2048-4B27-9507-12EF61AFE866}"/>
              </a:ext>
            </a:extLst>
          </p:cNvPr>
          <p:cNvSpPr>
            <a:spLocks noGrp="1"/>
          </p:cNvSpPr>
          <p:nvPr>
            <p:ph type="dt" sz="half" idx="10"/>
          </p:nvPr>
        </p:nvSpPr>
        <p:spPr/>
        <p:txBody>
          <a:bodyPr/>
          <a:lstStyle/>
          <a:p>
            <a:fld id="{5E3A7DA8-3662-4455-8468-9F542400C77E}" type="datetimeFigureOut">
              <a:rPr lang="en-US" smtClean="0"/>
              <a:t>4/24/2024</a:t>
            </a:fld>
            <a:endParaRPr lang="en-US"/>
          </a:p>
        </p:txBody>
      </p:sp>
      <p:sp>
        <p:nvSpPr>
          <p:cNvPr id="8" name="Footer Placeholder 7">
            <a:extLst>
              <a:ext uri="{FF2B5EF4-FFF2-40B4-BE49-F238E27FC236}">
                <a16:creationId xmlns:a16="http://schemas.microsoft.com/office/drawing/2014/main" id="{B51ADFE5-A47D-4AB6-99AC-C887815EE1A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F5124A-3909-4DD4-8954-83A26CB5BE44}"/>
              </a:ext>
            </a:extLst>
          </p:cNvPr>
          <p:cNvSpPr>
            <a:spLocks noGrp="1"/>
          </p:cNvSpPr>
          <p:nvPr>
            <p:ph type="sldNum" sz="quarter" idx="12"/>
          </p:nvPr>
        </p:nvSpPr>
        <p:spPr/>
        <p:txBody>
          <a:bodyPr/>
          <a:lstStyle/>
          <a:p>
            <a:fld id="{508849F5-A831-4703-A5A3-9F38D4779045}" type="slidenum">
              <a:rPr lang="en-US" smtClean="0"/>
              <a:t>‹#›</a:t>
            </a:fld>
            <a:endParaRPr lang="en-US"/>
          </a:p>
        </p:txBody>
      </p:sp>
    </p:spTree>
    <p:extLst>
      <p:ext uri="{BB962C8B-B14F-4D97-AF65-F5344CB8AC3E}">
        <p14:creationId xmlns:p14="http://schemas.microsoft.com/office/powerpoint/2010/main" val="20628808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EC0C4-325B-4095-94DD-DC8AAF4D55B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2BC851B-B0D2-4821-8685-242A091BE567}"/>
              </a:ext>
            </a:extLst>
          </p:cNvPr>
          <p:cNvSpPr>
            <a:spLocks noGrp="1"/>
          </p:cNvSpPr>
          <p:nvPr>
            <p:ph type="dt" sz="half" idx="10"/>
          </p:nvPr>
        </p:nvSpPr>
        <p:spPr/>
        <p:txBody>
          <a:bodyPr/>
          <a:lstStyle/>
          <a:p>
            <a:fld id="{5E3A7DA8-3662-4455-8468-9F542400C77E}" type="datetimeFigureOut">
              <a:rPr lang="en-US" smtClean="0"/>
              <a:t>4/24/2024</a:t>
            </a:fld>
            <a:endParaRPr lang="en-US"/>
          </a:p>
        </p:txBody>
      </p:sp>
      <p:sp>
        <p:nvSpPr>
          <p:cNvPr id="4" name="Footer Placeholder 3">
            <a:extLst>
              <a:ext uri="{FF2B5EF4-FFF2-40B4-BE49-F238E27FC236}">
                <a16:creationId xmlns:a16="http://schemas.microsoft.com/office/drawing/2014/main" id="{29F293A3-50C2-46C3-AC40-883F711259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C6CEFC-ADF8-4818-8B36-55879D98B025}"/>
              </a:ext>
            </a:extLst>
          </p:cNvPr>
          <p:cNvSpPr>
            <a:spLocks noGrp="1"/>
          </p:cNvSpPr>
          <p:nvPr>
            <p:ph type="sldNum" sz="quarter" idx="12"/>
          </p:nvPr>
        </p:nvSpPr>
        <p:spPr/>
        <p:txBody>
          <a:bodyPr/>
          <a:lstStyle/>
          <a:p>
            <a:fld id="{508849F5-A831-4703-A5A3-9F38D4779045}" type="slidenum">
              <a:rPr lang="en-US" smtClean="0"/>
              <a:t>‹#›</a:t>
            </a:fld>
            <a:endParaRPr lang="en-US"/>
          </a:p>
        </p:txBody>
      </p:sp>
    </p:spTree>
    <p:extLst>
      <p:ext uri="{BB962C8B-B14F-4D97-AF65-F5344CB8AC3E}">
        <p14:creationId xmlns:p14="http://schemas.microsoft.com/office/powerpoint/2010/main" val="1834387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95FD8D-3A74-4DF8-A286-A8BD3C46CEC2}"/>
              </a:ext>
            </a:extLst>
          </p:cNvPr>
          <p:cNvSpPr>
            <a:spLocks noGrp="1"/>
          </p:cNvSpPr>
          <p:nvPr>
            <p:ph type="dt" sz="half" idx="10"/>
          </p:nvPr>
        </p:nvSpPr>
        <p:spPr/>
        <p:txBody>
          <a:bodyPr/>
          <a:lstStyle/>
          <a:p>
            <a:fld id="{5E3A7DA8-3662-4455-8468-9F542400C77E}" type="datetimeFigureOut">
              <a:rPr lang="en-US" smtClean="0"/>
              <a:t>4/24/2024</a:t>
            </a:fld>
            <a:endParaRPr lang="en-US"/>
          </a:p>
        </p:txBody>
      </p:sp>
      <p:sp>
        <p:nvSpPr>
          <p:cNvPr id="3" name="Footer Placeholder 2">
            <a:extLst>
              <a:ext uri="{FF2B5EF4-FFF2-40B4-BE49-F238E27FC236}">
                <a16:creationId xmlns:a16="http://schemas.microsoft.com/office/drawing/2014/main" id="{DE621087-07C8-49DD-98ED-88803144BA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8064326-244A-4DC5-87DF-DC42B2397490}"/>
              </a:ext>
            </a:extLst>
          </p:cNvPr>
          <p:cNvSpPr>
            <a:spLocks noGrp="1"/>
          </p:cNvSpPr>
          <p:nvPr>
            <p:ph type="sldNum" sz="quarter" idx="12"/>
          </p:nvPr>
        </p:nvSpPr>
        <p:spPr/>
        <p:txBody>
          <a:bodyPr/>
          <a:lstStyle/>
          <a:p>
            <a:fld id="{508849F5-A831-4703-A5A3-9F38D4779045}" type="slidenum">
              <a:rPr lang="en-US" smtClean="0"/>
              <a:t>‹#›</a:t>
            </a:fld>
            <a:endParaRPr lang="en-US"/>
          </a:p>
        </p:txBody>
      </p:sp>
    </p:spTree>
    <p:extLst>
      <p:ext uri="{BB962C8B-B14F-4D97-AF65-F5344CB8AC3E}">
        <p14:creationId xmlns:p14="http://schemas.microsoft.com/office/powerpoint/2010/main" val="14270687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C84C0-01D9-44EF-A902-8056ECB468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4E02505-E939-46F4-A120-8253A1CCF0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F6D32A-8B06-4898-98DC-D176C1F1A2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A6263F-072D-4562-B625-AF86913555B7}"/>
              </a:ext>
            </a:extLst>
          </p:cNvPr>
          <p:cNvSpPr>
            <a:spLocks noGrp="1"/>
          </p:cNvSpPr>
          <p:nvPr>
            <p:ph type="dt" sz="half" idx="10"/>
          </p:nvPr>
        </p:nvSpPr>
        <p:spPr/>
        <p:txBody>
          <a:bodyPr/>
          <a:lstStyle/>
          <a:p>
            <a:fld id="{5E3A7DA8-3662-4455-8468-9F542400C77E}" type="datetimeFigureOut">
              <a:rPr lang="en-US" smtClean="0"/>
              <a:t>4/24/2024</a:t>
            </a:fld>
            <a:endParaRPr lang="en-US"/>
          </a:p>
        </p:txBody>
      </p:sp>
      <p:sp>
        <p:nvSpPr>
          <p:cNvPr id="6" name="Footer Placeholder 5">
            <a:extLst>
              <a:ext uri="{FF2B5EF4-FFF2-40B4-BE49-F238E27FC236}">
                <a16:creationId xmlns:a16="http://schemas.microsoft.com/office/drawing/2014/main" id="{3F78A750-33B2-4E84-87A9-BCB991D5DD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4A6EF0-2772-47DB-AB2C-42AD2A810C70}"/>
              </a:ext>
            </a:extLst>
          </p:cNvPr>
          <p:cNvSpPr>
            <a:spLocks noGrp="1"/>
          </p:cNvSpPr>
          <p:nvPr>
            <p:ph type="sldNum" sz="quarter" idx="12"/>
          </p:nvPr>
        </p:nvSpPr>
        <p:spPr/>
        <p:txBody>
          <a:bodyPr/>
          <a:lstStyle/>
          <a:p>
            <a:fld id="{508849F5-A831-4703-A5A3-9F38D4779045}" type="slidenum">
              <a:rPr lang="en-US" smtClean="0"/>
              <a:t>‹#›</a:t>
            </a:fld>
            <a:endParaRPr lang="en-US"/>
          </a:p>
        </p:txBody>
      </p:sp>
    </p:spTree>
    <p:extLst>
      <p:ext uri="{BB962C8B-B14F-4D97-AF65-F5344CB8AC3E}">
        <p14:creationId xmlns:p14="http://schemas.microsoft.com/office/powerpoint/2010/main" val="1771993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B8A1E-34BB-4839-B51D-89F17BDF9C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D2FD86E-EC79-40F1-9AF9-28B7328D57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D00B0C7-B248-4105-AC69-443AC11E26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E6231D-8FE6-4829-98D9-E4781491551F}"/>
              </a:ext>
            </a:extLst>
          </p:cNvPr>
          <p:cNvSpPr>
            <a:spLocks noGrp="1"/>
          </p:cNvSpPr>
          <p:nvPr>
            <p:ph type="dt" sz="half" idx="10"/>
          </p:nvPr>
        </p:nvSpPr>
        <p:spPr/>
        <p:txBody>
          <a:bodyPr/>
          <a:lstStyle/>
          <a:p>
            <a:fld id="{5E3A7DA8-3662-4455-8468-9F542400C77E}" type="datetimeFigureOut">
              <a:rPr lang="en-US" smtClean="0"/>
              <a:t>4/24/2024</a:t>
            </a:fld>
            <a:endParaRPr lang="en-US"/>
          </a:p>
        </p:txBody>
      </p:sp>
      <p:sp>
        <p:nvSpPr>
          <p:cNvPr id="6" name="Footer Placeholder 5">
            <a:extLst>
              <a:ext uri="{FF2B5EF4-FFF2-40B4-BE49-F238E27FC236}">
                <a16:creationId xmlns:a16="http://schemas.microsoft.com/office/drawing/2014/main" id="{EA6FBC8A-79FD-4866-88B7-E8E8CAF0D1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95048C-7D1A-4372-8002-BED51192D769}"/>
              </a:ext>
            </a:extLst>
          </p:cNvPr>
          <p:cNvSpPr>
            <a:spLocks noGrp="1"/>
          </p:cNvSpPr>
          <p:nvPr>
            <p:ph type="sldNum" sz="quarter" idx="12"/>
          </p:nvPr>
        </p:nvSpPr>
        <p:spPr/>
        <p:txBody>
          <a:bodyPr/>
          <a:lstStyle/>
          <a:p>
            <a:fld id="{508849F5-A831-4703-A5A3-9F38D4779045}" type="slidenum">
              <a:rPr lang="en-US" smtClean="0"/>
              <a:t>‹#›</a:t>
            </a:fld>
            <a:endParaRPr lang="en-US"/>
          </a:p>
        </p:txBody>
      </p:sp>
    </p:spTree>
    <p:extLst>
      <p:ext uri="{BB962C8B-B14F-4D97-AF65-F5344CB8AC3E}">
        <p14:creationId xmlns:p14="http://schemas.microsoft.com/office/powerpoint/2010/main" val="2105417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5B60F9-ED0B-4D52-BDF3-53A104A1FB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467F9CD-FAB2-4523-A885-A8B0C1F966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D4A41B-C57C-41B8-9B08-D44B76BFA1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3A7DA8-3662-4455-8468-9F542400C77E}" type="datetimeFigureOut">
              <a:rPr lang="en-US" smtClean="0"/>
              <a:t>4/24/2024</a:t>
            </a:fld>
            <a:endParaRPr lang="en-US"/>
          </a:p>
        </p:txBody>
      </p:sp>
      <p:sp>
        <p:nvSpPr>
          <p:cNvPr id="5" name="Footer Placeholder 4">
            <a:extLst>
              <a:ext uri="{FF2B5EF4-FFF2-40B4-BE49-F238E27FC236}">
                <a16:creationId xmlns:a16="http://schemas.microsoft.com/office/drawing/2014/main" id="{DA05CF22-65D8-49AE-BAB8-7F2039C73F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C8E7FE-2910-46D0-9161-4866B415AF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8849F5-A831-4703-A5A3-9F38D4779045}" type="slidenum">
              <a:rPr lang="en-US" smtClean="0"/>
              <a:t>‹#›</a:t>
            </a:fld>
            <a:endParaRPr lang="en-US"/>
          </a:p>
        </p:txBody>
      </p:sp>
    </p:spTree>
    <p:extLst>
      <p:ext uri="{BB962C8B-B14F-4D97-AF65-F5344CB8AC3E}">
        <p14:creationId xmlns:p14="http://schemas.microsoft.com/office/powerpoint/2010/main" val="23493345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youtube.com/watch?v=M-yc_XM8sP4"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Frix-x/klippain/blob/main/docs/input_shaper.md"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30.png"/><Relationship Id="rId18" Type="http://schemas.openxmlformats.org/officeDocument/2006/relationships/customXml" Target="../ink/ink8.xml"/><Relationship Id="rId26" Type="http://schemas.openxmlformats.org/officeDocument/2006/relationships/customXml" Target="../ink/ink12.xml"/><Relationship Id="rId3" Type="http://schemas.openxmlformats.org/officeDocument/2006/relationships/image" Target="../media/image25.png"/><Relationship Id="rId21" Type="http://schemas.openxmlformats.org/officeDocument/2006/relationships/image" Target="../media/image34.png"/><Relationship Id="rId7" Type="http://schemas.openxmlformats.org/officeDocument/2006/relationships/image" Target="../media/image27.png"/><Relationship Id="rId12" Type="http://schemas.openxmlformats.org/officeDocument/2006/relationships/customXml" Target="../ink/ink5.xml"/><Relationship Id="rId17" Type="http://schemas.openxmlformats.org/officeDocument/2006/relationships/image" Target="../media/image32.png"/><Relationship Id="rId25" Type="http://schemas.openxmlformats.org/officeDocument/2006/relationships/image" Target="../media/image36.png"/><Relationship Id="rId2" Type="http://schemas.openxmlformats.org/officeDocument/2006/relationships/notesSlide" Target="../notesSlides/notesSlide24.xml"/><Relationship Id="rId16" Type="http://schemas.openxmlformats.org/officeDocument/2006/relationships/customXml" Target="../ink/ink7.xml"/><Relationship Id="rId20" Type="http://schemas.openxmlformats.org/officeDocument/2006/relationships/customXml" Target="../ink/ink9.xml"/><Relationship Id="rId29"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29.png"/><Relationship Id="rId24" Type="http://schemas.openxmlformats.org/officeDocument/2006/relationships/customXml" Target="../ink/ink11.xml"/><Relationship Id="rId5" Type="http://schemas.openxmlformats.org/officeDocument/2006/relationships/image" Target="../media/image26.png"/><Relationship Id="rId15" Type="http://schemas.openxmlformats.org/officeDocument/2006/relationships/image" Target="../media/image31.png"/><Relationship Id="rId23" Type="http://schemas.openxmlformats.org/officeDocument/2006/relationships/image" Target="../media/image35.png"/><Relationship Id="rId28" Type="http://schemas.openxmlformats.org/officeDocument/2006/relationships/customXml" Target="../ink/ink13.xml"/><Relationship Id="rId10" Type="http://schemas.openxmlformats.org/officeDocument/2006/relationships/customXml" Target="../ink/ink4.xml"/><Relationship Id="rId19" Type="http://schemas.openxmlformats.org/officeDocument/2006/relationships/image" Target="../media/image33.png"/><Relationship Id="rId31" Type="http://schemas.openxmlformats.org/officeDocument/2006/relationships/image" Target="../media/image39.png"/><Relationship Id="rId4" Type="http://schemas.openxmlformats.org/officeDocument/2006/relationships/customXml" Target="../ink/ink1.xml"/><Relationship Id="rId9" Type="http://schemas.openxmlformats.org/officeDocument/2006/relationships/image" Target="../media/image28.png"/><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37.png"/><Relationship Id="rId30" Type="http://schemas.openxmlformats.org/officeDocument/2006/relationships/customXml" Target="../ink/ink14.xml"/></Relationships>
</file>

<file path=ppt/slides/_rels/slide2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6CE02-BA45-406F-BD53-F20CF77C7D7F}"/>
              </a:ext>
            </a:extLst>
          </p:cNvPr>
          <p:cNvSpPr>
            <a:spLocks noGrp="1"/>
          </p:cNvSpPr>
          <p:nvPr>
            <p:ph type="ctrTitle"/>
          </p:nvPr>
        </p:nvSpPr>
        <p:spPr/>
        <p:txBody>
          <a:bodyPr>
            <a:normAutofit/>
          </a:bodyPr>
          <a:lstStyle/>
          <a:p>
            <a:r>
              <a:rPr lang="en-US" dirty="0"/>
              <a:t>How to read input shaper graphs:</a:t>
            </a:r>
            <a:br>
              <a:rPr lang="en-US" dirty="0"/>
            </a:br>
            <a:r>
              <a:rPr lang="en-US" sz="3300" dirty="0"/>
              <a:t>a work in progress</a:t>
            </a:r>
          </a:p>
        </p:txBody>
      </p:sp>
      <p:sp>
        <p:nvSpPr>
          <p:cNvPr id="3" name="Subtitle 2">
            <a:extLst>
              <a:ext uri="{FF2B5EF4-FFF2-40B4-BE49-F238E27FC236}">
                <a16:creationId xmlns:a16="http://schemas.microsoft.com/office/drawing/2014/main" id="{FF5F4373-42C2-43C3-81FD-ECFF54BA6781}"/>
              </a:ext>
            </a:extLst>
          </p:cNvPr>
          <p:cNvSpPr>
            <a:spLocks noGrp="1"/>
          </p:cNvSpPr>
          <p:nvPr>
            <p:ph type="subTitle" idx="1"/>
          </p:nvPr>
        </p:nvSpPr>
        <p:spPr>
          <a:xfrm>
            <a:off x="1524000" y="3602038"/>
            <a:ext cx="9144000" cy="2387600"/>
          </a:xfrm>
        </p:spPr>
        <p:txBody>
          <a:bodyPr>
            <a:normAutofit fontScale="55000" lnSpcReduction="20000"/>
          </a:bodyPr>
          <a:lstStyle/>
          <a:p>
            <a:r>
              <a:rPr lang="en-US" dirty="0"/>
              <a:t>Compilation by </a:t>
            </a:r>
            <a:r>
              <a:rPr lang="en-US" dirty="0" err="1"/>
              <a:t>Reth</a:t>
            </a:r>
            <a:r>
              <a:rPr lang="en-US" dirty="0"/>
              <a:t> (the original </a:t>
            </a:r>
            <a:r>
              <a:rPr lang="en-US" dirty="0" err="1"/>
              <a:t>Reth</a:t>
            </a:r>
            <a:r>
              <a:rPr lang="en-US" dirty="0"/>
              <a:t>)</a:t>
            </a:r>
          </a:p>
          <a:p>
            <a:endParaRPr lang="en-US" dirty="0"/>
          </a:p>
          <a:p>
            <a:pPr algn="l"/>
            <a:r>
              <a:rPr lang="en-US" dirty="0"/>
              <a:t>Data taken from:</a:t>
            </a:r>
          </a:p>
          <a:p>
            <a:pPr algn="l"/>
            <a:r>
              <a:rPr lang="en-US" dirty="0"/>
              <a:t>3D Printers &amp; a whiteboard </a:t>
            </a:r>
            <a:r>
              <a:rPr lang="en-US" dirty="0">
                <a:hlinkClick r:id="rId3"/>
              </a:rPr>
              <a:t>How to Read and Analyze Input Shaper Graphs Generated by </a:t>
            </a:r>
            <a:r>
              <a:rPr lang="en-US" dirty="0" err="1">
                <a:hlinkClick r:id="rId3"/>
              </a:rPr>
              <a:t>Klipper</a:t>
            </a:r>
            <a:r>
              <a:rPr lang="en-US" dirty="0">
                <a:hlinkClick r:id="rId3"/>
              </a:rPr>
              <a:t> – YouTube</a:t>
            </a:r>
            <a:endParaRPr lang="en-US" dirty="0"/>
          </a:p>
          <a:p>
            <a:pPr algn="l"/>
            <a:r>
              <a:rPr lang="en-US" dirty="0"/>
              <a:t>Felix Boisselier (</a:t>
            </a:r>
            <a:r>
              <a:rPr lang="en-US" dirty="0" err="1"/>
              <a:t>Frix_x</a:t>
            </a:r>
            <a:r>
              <a:rPr lang="en-US" dirty="0"/>
              <a:t>): </a:t>
            </a:r>
            <a:r>
              <a:rPr lang="en-US" dirty="0">
                <a:hlinkClick r:id="rId4"/>
              </a:rPr>
              <a:t>klippain/docs/input_shaper.md at main · </a:t>
            </a:r>
            <a:r>
              <a:rPr lang="en-US" dirty="0" err="1">
                <a:hlinkClick r:id="rId4"/>
              </a:rPr>
              <a:t>Frix</a:t>
            </a:r>
            <a:r>
              <a:rPr lang="en-US" dirty="0">
                <a:hlinkClick r:id="rId4"/>
              </a:rPr>
              <a:t>-x/</a:t>
            </a:r>
            <a:r>
              <a:rPr lang="en-US" dirty="0" err="1">
                <a:hlinkClick r:id="rId4"/>
              </a:rPr>
              <a:t>klippain</a:t>
            </a:r>
            <a:r>
              <a:rPr lang="en-US" dirty="0">
                <a:hlinkClick r:id="rId4"/>
              </a:rPr>
              <a:t> · GitHub</a:t>
            </a:r>
            <a:endParaRPr lang="en-US" dirty="0"/>
          </a:p>
          <a:p>
            <a:pPr algn="l"/>
            <a:r>
              <a:rPr lang="en-US" dirty="0" err="1"/>
              <a:t>Reth’s</a:t>
            </a:r>
            <a:r>
              <a:rPr lang="en-US" dirty="0"/>
              <a:t> </a:t>
            </a:r>
            <a:r>
              <a:rPr lang="en-US" dirty="0" err="1"/>
              <a:t>Voron</a:t>
            </a:r>
            <a:r>
              <a:rPr lang="en-US" dirty="0"/>
              <a:t> Trident – serial 1190</a:t>
            </a:r>
          </a:p>
          <a:p>
            <a:pPr algn="l"/>
            <a:r>
              <a:rPr lang="en-US" dirty="0"/>
              <a:t>Lots of members of the </a:t>
            </a:r>
            <a:r>
              <a:rPr lang="en-US" dirty="0" err="1"/>
              <a:t>Voron</a:t>
            </a:r>
            <a:r>
              <a:rPr lang="en-US" dirty="0"/>
              <a:t> Community</a:t>
            </a:r>
          </a:p>
          <a:p>
            <a:pPr algn="l"/>
            <a:endParaRPr lang="en-US" dirty="0"/>
          </a:p>
          <a:p>
            <a:pPr algn="l"/>
            <a:r>
              <a:rPr lang="en-US" dirty="0"/>
              <a:t>Version 4-24-2024</a:t>
            </a:r>
          </a:p>
        </p:txBody>
      </p:sp>
    </p:spTree>
    <p:extLst>
      <p:ext uri="{BB962C8B-B14F-4D97-AF65-F5344CB8AC3E}">
        <p14:creationId xmlns:p14="http://schemas.microsoft.com/office/powerpoint/2010/main" val="17224347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61CE2-4CE6-40EF-9FB2-09F31608C83C}"/>
              </a:ext>
            </a:extLst>
          </p:cNvPr>
          <p:cNvSpPr>
            <a:spLocks noGrp="1"/>
          </p:cNvSpPr>
          <p:nvPr>
            <p:ph type="title"/>
          </p:nvPr>
        </p:nvSpPr>
        <p:spPr/>
        <p:txBody>
          <a:bodyPr/>
          <a:lstStyle/>
          <a:p>
            <a:r>
              <a:rPr lang="en-US" dirty="0"/>
              <a:t>Input shaper</a:t>
            </a:r>
          </a:p>
        </p:txBody>
      </p:sp>
    </p:spTree>
    <p:extLst>
      <p:ext uri="{BB962C8B-B14F-4D97-AF65-F5344CB8AC3E}">
        <p14:creationId xmlns:p14="http://schemas.microsoft.com/office/powerpoint/2010/main" val="2932340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783E7-DF7F-4ECB-9E8B-E660552C8B79}"/>
              </a:ext>
            </a:extLst>
          </p:cNvPr>
          <p:cNvSpPr>
            <a:spLocks noGrp="1"/>
          </p:cNvSpPr>
          <p:nvPr>
            <p:ph type="title"/>
          </p:nvPr>
        </p:nvSpPr>
        <p:spPr/>
        <p:txBody>
          <a:bodyPr/>
          <a:lstStyle/>
          <a:p>
            <a:r>
              <a:rPr lang="en-US" dirty="0"/>
              <a:t>How to read input shaper graphs</a:t>
            </a:r>
          </a:p>
        </p:txBody>
      </p:sp>
      <p:pic>
        <p:nvPicPr>
          <p:cNvPr id="5" name="Content Placeholder 4">
            <a:extLst>
              <a:ext uri="{FF2B5EF4-FFF2-40B4-BE49-F238E27FC236}">
                <a16:creationId xmlns:a16="http://schemas.microsoft.com/office/drawing/2014/main" id="{AB9C979E-08A4-422A-9D6C-3CEA2872BECD}"/>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407684" y="1600595"/>
            <a:ext cx="5055025" cy="2557189"/>
          </a:xfrm>
        </p:spPr>
      </p:pic>
      <p:pic>
        <p:nvPicPr>
          <p:cNvPr id="6146" name="Picture 2">
            <a:extLst>
              <a:ext uri="{FF2B5EF4-FFF2-40B4-BE49-F238E27FC236}">
                <a16:creationId xmlns:a16="http://schemas.microsoft.com/office/drawing/2014/main" id="{F1F8F0BE-7068-435E-B374-78AA3FB33C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9747" y="1484924"/>
            <a:ext cx="6147149" cy="4360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455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B21FC-E9F2-4A5E-A254-9C4122A6F239}"/>
              </a:ext>
            </a:extLst>
          </p:cNvPr>
          <p:cNvSpPr>
            <a:spLocks noGrp="1"/>
          </p:cNvSpPr>
          <p:nvPr>
            <p:ph type="title"/>
          </p:nvPr>
        </p:nvSpPr>
        <p:spPr/>
        <p:txBody>
          <a:bodyPr/>
          <a:lstStyle/>
          <a:p>
            <a:r>
              <a:rPr lang="en-US" dirty="0"/>
              <a:t>Good Graphs</a:t>
            </a:r>
          </a:p>
        </p:txBody>
      </p:sp>
      <p:pic>
        <p:nvPicPr>
          <p:cNvPr id="7" name="Content Placeholder 6">
            <a:extLst>
              <a:ext uri="{FF2B5EF4-FFF2-40B4-BE49-F238E27FC236}">
                <a16:creationId xmlns:a16="http://schemas.microsoft.com/office/drawing/2014/main" id="{E732E90B-8BC3-4547-B942-2180C58835BC}"/>
              </a:ext>
            </a:extLst>
          </p:cNvPr>
          <p:cNvPicPr>
            <a:picLocks noGrp="1" noChangeAspect="1"/>
          </p:cNvPicPr>
          <p:nvPr>
            <p:ph idx="1"/>
          </p:nvPr>
        </p:nvPicPr>
        <p:blipFill>
          <a:blip r:embed="rId3"/>
          <a:stretch>
            <a:fillRect/>
          </a:stretch>
        </p:blipFill>
        <p:spPr>
          <a:xfrm>
            <a:off x="5196839" y="1690688"/>
            <a:ext cx="4720884" cy="3433370"/>
          </a:xfrm>
        </p:spPr>
      </p:pic>
      <p:pic>
        <p:nvPicPr>
          <p:cNvPr id="5" name="Picture 4">
            <a:extLst>
              <a:ext uri="{FF2B5EF4-FFF2-40B4-BE49-F238E27FC236}">
                <a16:creationId xmlns:a16="http://schemas.microsoft.com/office/drawing/2014/main" id="{E2ADF8A4-36F2-439D-8C05-9BB214ADF873}"/>
              </a:ext>
            </a:extLst>
          </p:cNvPr>
          <p:cNvPicPr>
            <a:picLocks noChangeAspect="1"/>
          </p:cNvPicPr>
          <p:nvPr/>
        </p:nvPicPr>
        <p:blipFill>
          <a:blip r:embed="rId4"/>
          <a:stretch>
            <a:fillRect/>
          </a:stretch>
        </p:blipFill>
        <p:spPr>
          <a:xfrm>
            <a:off x="838200" y="1808971"/>
            <a:ext cx="4358639" cy="3169430"/>
          </a:xfrm>
          <a:prstGeom prst="rect">
            <a:avLst/>
          </a:prstGeom>
        </p:spPr>
      </p:pic>
    </p:spTree>
    <p:extLst>
      <p:ext uri="{BB962C8B-B14F-4D97-AF65-F5344CB8AC3E}">
        <p14:creationId xmlns:p14="http://schemas.microsoft.com/office/powerpoint/2010/main" val="1737214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686C9-5A54-4E88-ACA0-B2E0DE5AEA96}"/>
              </a:ext>
            </a:extLst>
          </p:cNvPr>
          <p:cNvSpPr>
            <a:spLocks noGrp="1"/>
          </p:cNvSpPr>
          <p:nvPr>
            <p:ph type="title"/>
          </p:nvPr>
        </p:nvSpPr>
        <p:spPr/>
        <p:txBody>
          <a:bodyPr/>
          <a:lstStyle/>
          <a:p>
            <a:r>
              <a:rPr lang="en-US" dirty="0"/>
              <a:t>Binding, Relative Belt Tension, Wobbly table</a:t>
            </a:r>
          </a:p>
        </p:txBody>
      </p:sp>
      <p:pic>
        <p:nvPicPr>
          <p:cNvPr id="5" name="Content Placeholder 4">
            <a:extLst>
              <a:ext uri="{FF2B5EF4-FFF2-40B4-BE49-F238E27FC236}">
                <a16:creationId xmlns:a16="http://schemas.microsoft.com/office/drawing/2014/main" id="{5D1A0764-A54D-4867-8164-695293968F7E}"/>
              </a:ext>
            </a:extLst>
          </p:cNvPr>
          <p:cNvPicPr>
            <a:picLocks noGrp="1" noChangeAspect="1"/>
          </p:cNvPicPr>
          <p:nvPr>
            <p:ph idx="1"/>
          </p:nvPr>
        </p:nvPicPr>
        <p:blipFill>
          <a:blip r:embed="rId3"/>
          <a:stretch>
            <a:fillRect/>
          </a:stretch>
        </p:blipFill>
        <p:spPr>
          <a:xfrm>
            <a:off x="2293625" y="1825625"/>
            <a:ext cx="7604750" cy="4351338"/>
          </a:xfrm>
        </p:spPr>
      </p:pic>
    </p:spTree>
    <p:extLst>
      <p:ext uri="{BB962C8B-B14F-4D97-AF65-F5344CB8AC3E}">
        <p14:creationId xmlns:p14="http://schemas.microsoft.com/office/powerpoint/2010/main" val="4152958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40969-3639-4B68-8DDB-50E3AABFA156}"/>
              </a:ext>
            </a:extLst>
          </p:cNvPr>
          <p:cNvSpPr>
            <a:spLocks noGrp="1"/>
          </p:cNvSpPr>
          <p:nvPr>
            <p:ph type="title"/>
          </p:nvPr>
        </p:nvSpPr>
        <p:spPr/>
        <p:txBody>
          <a:bodyPr/>
          <a:lstStyle/>
          <a:p>
            <a:r>
              <a:rPr lang="en-US" dirty="0"/>
              <a:t>Binding</a:t>
            </a:r>
          </a:p>
        </p:txBody>
      </p:sp>
      <p:sp>
        <p:nvSpPr>
          <p:cNvPr id="3" name="Content Placeholder 2">
            <a:extLst>
              <a:ext uri="{FF2B5EF4-FFF2-40B4-BE49-F238E27FC236}">
                <a16:creationId xmlns:a16="http://schemas.microsoft.com/office/drawing/2014/main" id="{6F8E2157-7924-4897-A58A-CD3765D9303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2E86E20-C5DA-48B2-BEF0-CFEF4D42618A}"/>
              </a:ext>
            </a:extLst>
          </p:cNvPr>
          <p:cNvPicPr>
            <a:picLocks noChangeAspect="1"/>
          </p:cNvPicPr>
          <p:nvPr/>
        </p:nvPicPr>
        <p:blipFill>
          <a:blip r:embed="rId3"/>
          <a:stretch>
            <a:fillRect/>
          </a:stretch>
        </p:blipFill>
        <p:spPr>
          <a:xfrm>
            <a:off x="1645073" y="1825626"/>
            <a:ext cx="8714286" cy="4351338"/>
          </a:xfrm>
          <a:prstGeom prst="rect">
            <a:avLst/>
          </a:prstGeom>
        </p:spPr>
      </p:pic>
    </p:spTree>
    <p:extLst>
      <p:ext uri="{BB962C8B-B14F-4D97-AF65-F5344CB8AC3E}">
        <p14:creationId xmlns:p14="http://schemas.microsoft.com/office/powerpoint/2010/main" val="1963484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F1071-30DB-4A40-AC88-5667D7FCF210}"/>
              </a:ext>
            </a:extLst>
          </p:cNvPr>
          <p:cNvSpPr>
            <a:spLocks noGrp="1"/>
          </p:cNvSpPr>
          <p:nvPr>
            <p:ph type="title"/>
          </p:nvPr>
        </p:nvSpPr>
        <p:spPr/>
        <p:txBody>
          <a:bodyPr>
            <a:normAutofit fontScale="90000"/>
          </a:bodyPr>
          <a:lstStyle/>
          <a:p>
            <a:r>
              <a:rPr lang="en-US" dirty="0"/>
              <a:t>Binding, racking, wobbly table, etc.</a:t>
            </a:r>
            <a:br>
              <a:rPr lang="en-US" dirty="0"/>
            </a:br>
            <a:r>
              <a:rPr lang="en-US" sz="1300" dirty="0"/>
              <a:t>check every moving part</a:t>
            </a:r>
            <a:br>
              <a:rPr lang="en-US" sz="1300" dirty="0"/>
            </a:br>
            <a:r>
              <a:rPr lang="en-US" sz="1300" dirty="0"/>
              <a:t>start by placing printer on a stable surface (floor)</a:t>
            </a:r>
            <a:br>
              <a:rPr lang="en-US" sz="1300" dirty="0"/>
            </a:br>
            <a:r>
              <a:rPr lang="en-US" sz="1300" dirty="0"/>
              <a:t>then check belt path, then </a:t>
            </a:r>
            <a:r>
              <a:rPr lang="en-US" sz="1300" dirty="0" err="1"/>
              <a:t>derack</a:t>
            </a:r>
            <a:r>
              <a:rPr lang="en-US" sz="1300" dirty="0"/>
              <a:t>, then belt tension. </a:t>
            </a:r>
            <a:br>
              <a:rPr lang="en-US" sz="1300" dirty="0"/>
            </a:br>
            <a:r>
              <a:rPr lang="en-US" sz="1300" dirty="0"/>
              <a:t>If problem persist consider </a:t>
            </a:r>
            <a:r>
              <a:rPr lang="en-US" sz="1300" dirty="0" err="1"/>
              <a:t>relubing</a:t>
            </a:r>
            <a:r>
              <a:rPr lang="en-US" sz="1300" dirty="0"/>
              <a:t> linear rails, replacing bearings/idlers</a:t>
            </a:r>
          </a:p>
        </p:txBody>
      </p:sp>
      <p:pic>
        <p:nvPicPr>
          <p:cNvPr id="3074" name="Picture 2">
            <a:extLst>
              <a:ext uri="{FF2B5EF4-FFF2-40B4-BE49-F238E27FC236}">
                <a16:creationId xmlns:a16="http://schemas.microsoft.com/office/drawing/2014/main" id="{D548AA33-2CBF-4C45-BC6E-4EA8938AF9F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747471"/>
            <a:ext cx="4672623" cy="350446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2CB4B12B-AD6B-4D8A-843D-A7BFE44E47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0823" y="1747471"/>
            <a:ext cx="5505939" cy="4129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095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C916C-A5B2-46D5-AD52-21164D3D5F9D}"/>
              </a:ext>
            </a:extLst>
          </p:cNvPr>
          <p:cNvSpPr>
            <a:spLocks noGrp="1"/>
          </p:cNvSpPr>
          <p:nvPr>
            <p:ph type="title"/>
          </p:nvPr>
        </p:nvSpPr>
        <p:spPr/>
        <p:txBody>
          <a:bodyPr>
            <a:normAutofit fontScale="90000"/>
          </a:bodyPr>
          <a:lstStyle/>
          <a:p>
            <a:r>
              <a:rPr lang="en-US" dirty="0"/>
              <a:t>Low frequency – binding or grinding</a:t>
            </a:r>
            <a:br>
              <a:rPr lang="en-US" dirty="0"/>
            </a:br>
            <a:r>
              <a:rPr lang="en-US" sz="2700" dirty="0"/>
              <a:t>something is not moving freely</a:t>
            </a:r>
            <a:br>
              <a:rPr lang="en-US" dirty="0"/>
            </a:br>
            <a:r>
              <a:rPr lang="en-US" sz="1200" dirty="0"/>
              <a:t>check belt alignment (make sure you have the belt in the middle of the bearings, and not riding on the flange. Make sure bearings have the flange on the outside of the belt bath)</a:t>
            </a:r>
            <a:br>
              <a:rPr lang="en-US" sz="1200" dirty="0"/>
            </a:br>
            <a:r>
              <a:rPr lang="en-US" sz="1200" dirty="0"/>
              <a:t>Check linear rails, bearings, and idlers</a:t>
            </a:r>
            <a:endParaRPr lang="en-US" dirty="0"/>
          </a:p>
        </p:txBody>
      </p:sp>
      <p:pic>
        <p:nvPicPr>
          <p:cNvPr id="4098" name="Picture 2">
            <a:extLst>
              <a:ext uri="{FF2B5EF4-FFF2-40B4-BE49-F238E27FC236}">
                <a16:creationId xmlns:a16="http://schemas.microsoft.com/office/drawing/2014/main" id="{A672D807-4A44-443D-8BC5-31B65705D68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1" y="1680919"/>
            <a:ext cx="4407284" cy="333655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83AC403-912C-47FD-BAA2-F5E629D2BD24}"/>
              </a:ext>
            </a:extLst>
          </p:cNvPr>
          <p:cNvPicPr>
            <a:picLocks noChangeAspect="1"/>
          </p:cNvPicPr>
          <p:nvPr/>
        </p:nvPicPr>
        <p:blipFill>
          <a:blip r:embed="rId4"/>
          <a:stretch>
            <a:fillRect/>
          </a:stretch>
        </p:blipFill>
        <p:spPr>
          <a:xfrm>
            <a:off x="5245485" y="1570892"/>
            <a:ext cx="5740089" cy="4062430"/>
          </a:xfrm>
          <a:prstGeom prst="rect">
            <a:avLst/>
          </a:prstGeom>
        </p:spPr>
      </p:pic>
    </p:spTree>
    <p:extLst>
      <p:ext uri="{BB962C8B-B14F-4D97-AF65-F5344CB8AC3E}">
        <p14:creationId xmlns:p14="http://schemas.microsoft.com/office/powerpoint/2010/main" val="3204083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F765E-6EA1-4F27-A72A-789DBE6F2114}"/>
              </a:ext>
            </a:extLst>
          </p:cNvPr>
          <p:cNvSpPr>
            <a:spLocks noGrp="1"/>
          </p:cNvSpPr>
          <p:nvPr>
            <p:ph type="title"/>
          </p:nvPr>
        </p:nvSpPr>
        <p:spPr/>
        <p:txBody>
          <a:bodyPr/>
          <a:lstStyle/>
          <a:p>
            <a:r>
              <a:rPr lang="en-US" dirty="0"/>
              <a:t>Loose Bolts</a:t>
            </a:r>
          </a:p>
        </p:txBody>
      </p:sp>
      <p:pic>
        <p:nvPicPr>
          <p:cNvPr id="5" name="Content Placeholder 4">
            <a:extLst>
              <a:ext uri="{FF2B5EF4-FFF2-40B4-BE49-F238E27FC236}">
                <a16:creationId xmlns:a16="http://schemas.microsoft.com/office/drawing/2014/main" id="{69FDA2CA-785C-40FF-B43F-13E9771284C4}"/>
              </a:ext>
            </a:extLst>
          </p:cNvPr>
          <p:cNvPicPr>
            <a:picLocks noGrp="1" noChangeAspect="1"/>
          </p:cNvPicPr>
          <p:nvPr>
            <p:ph idx="1"/>
          </p:nvPr>
        </p:nvPicPr>
        <p:blipFill>
          <a:blip r:embed="rId3"/>
          <a:stretch>
            <a:fillRect/>
          </a:stretch>
        </p:blipFill>
        <p:spPr>
          <a:xfrm>
            <a:off x="2612714" y="1825625"/>
            <a:ext cx="6966572" cy="4351338"/>
          </a:xfrm>
        </p:spPr>
      </p:pic>
    </p:spTree>
    <p:extLst>
      <p:ext uri="{BB962C8B-B14F-4D97-AF65-F5344CB8AC3E}">
        <p14:creationId xmlns:p14="http://schemas.microsoft.com/office/powerpoint/2010/main" val="1135225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07FE3-F89C-405A-ACDB-D3B6073547EB}"/>
              </a:ext>
            </a:extLst>
          </p:cNvPr>
          <p:cNvSpPr>
            <a:spLocks noGrp="1"/>
          </p:cNvSpPr>
          <p:nvPr>
            <p:ph type="title"/>
          </p:nvPr>
        </p:nvSpPr>
        <p:spPr/>
        <p:txBody>
          <a:bodyPr/>
          <a:lstStyle/>
          <a:p>
            <a:r>
              <a:rPr lang="en-US" dirty="0" err="1"/>
              <a:t>Wireloom</a:t>
            </a:r>
            <a:r>
              <a:rPr lang="en-US" dirty="0"/>
              <a:t>/cable chain, Broken Idlers</a:t>
            </a:r>
          </a:p>
        </p:txBody>
      </p:sp>
      <p:pic>
        <p:nvPicPr>
          <p:cNvPr id="5" name="Content Placeholder 4">
            <a:extLst>
              <a:ext uri="{FF2B5EF4-FFF2-40B4-BE49-F238E27FC236}">
                <a16:creationId xmlns:a16="http://schemas.microsoft.com/office/drawing/2014/main" id="{10DBEE1C-D9BC-4F89-9F15-46DFFEFA3EFE}"/>
              </a:ext>
            </a:extLst>
          </p:cNvPr>
          <p:cNvPicPr>
            <a:picLocks noGrp="1" noChangeAspect="1"/>
          </p:cNvPicPr>
          <p:nvPr>
            <p:ph idx="1"/>
          </p:nvPr>
        </p:nvPicPr>
        <p:blipFill>
          <a:blip r:embed="rId3"/>
          <a:stretch>
            <a:fillRect/>
          </a:stretch>
        </p:blipFill>
        <p:spPr>
          <a:xfrm>
            <a:off x="2284458" y="1825625"/>
            <a:ext cx="7623083" cy="4351338"/>
          </a:xfrm>
        </p:spPr>
      </p:pic>
    </p:spTree>
    <p:extLst>
      <p:ext uri="{BB962C8B-B14F-4D97-AF65-F5344CB8AC3E}">
        <p14:creationId xmlns:p14="http://schemas.microsoft.com/office/powerpoint/2010/main" val="2827962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9F63C-A3FF-4753-B27A-7E44CA2FD64C}"/>
              </a:ext>
            </a:extLst>
          </p:cNvPr>
          <p:cNvSpPr>
            <a:spLocks noGrp="1"/>
          </p:cNvSpPr>
          <p:nvPr>
            <p:ph type="title"/>
          </p:nvPr>
        </p:nvSpPr>
        <p:spPr/>
        <p:txBody>
          <a:bodyPr/>
          <a:lstStyle/>
          <a:p>
            <a:r>
              <a:rPr lang="en-US" dirty="0" err="1"/>
              <a:t>Wireloom</a:t>
            </a:r>
            <a:r>
              <a:rPr lang="en-US" dirty="0"/>
              <a:t> and loose bolt</a:t>
            </a:r>
          </a:p>
        </p:txBody>
      </p:sp>
      <p:sp>
        <p:nvSpPr>
          <p:cNvPr id="3" name="Content Placeholder 2">
            <a:extLst>
              <a:ext uri="{FF2B5EF4-FFF2-40B4-BE49-F238E27FC236}">
                <a16:creationId xmlns:a16="http://schemas.microsoft.com/office/drawing/2014/main" id="{F3DE3D2C-03EC-46E7-831D-B469E56B580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8C7CAA9-97E1-4506-B903-A0DCF4A0FD35}"/>
              </a:ext>
            </a:extLst>
          </p:cNvPr>
          <p:cNvPicPr>
            <a:picLocks noChangeAspect="1"/>
          </p:cNvPicPr>
          <p:nvPr/>
        </p:nvPicPr>
        <p:blipFill>
          <a:blip r:embed="rId3"/>
          <a:stretch>
            <a:fillRect/>
          </a:stretch>
        </p:blipFill>
        <p:spPr>
          <a:xfrm>
            <a:off x="1727006" y="1825625"/>
            <a:ext cx="8628571" cy="4351338"/>
          </a:xfrm>
          <a:prstGeom prst="rect">
            <a:avLst/>
          </a:prstGeom>
        </p:spPr>
      </p:pic>
    </p:spTree>
    <p:extLst>
      <p:ext uri="{BB962C8B-B14F-4D97-AF65-F5344CB8AC3E}">
        <p14:creationId xmlns:p14="http://schemas.microsoft.com/office/powerpoint/2010/main" val="469032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481DB-90EB-40F9-B394-4960FD74C2DF}"/>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07CF7BD-7F93-468A-A909-950C4E50BA9C}"/>
              </a:ext>
            </a:extLst>
          </p:cNvPr>
          <p:cNvSpPr>
            <a:spLocks noGrp="1"/>
          </p:cNvSpPr>
          <p:nvPr>
            <p:ph idx="1"/>
          </p:nvPr>
        </p:nvSpPr>
        <p:spPr/>
        <p:txBody>
          <a:bodyPr>
            <a:normAutofit fontScale="85000" lnSpcReduction="10000"/>
          </a:bodyPr>
          <a:lstStyle/>
          <a:p>
            <a:r>
              <a:rPr lang="en-US" dirty="0"/>
              <a:t>The following graphs are only applicable to CORE XY printers. Bed slinger, delta, or other style printers will not necessarily be able to match the graphs to mechanical issues as the basic design of the printers are different.</a:t>
            </a:r>
          </a:p>
          <a:p>
            <a:r>
              <a:rPr lang="en-US" dirty="0"/>
              <a:t>The purpose of these slides are to present different belt shaper and input shaper graphs with some suggestions on how to go about diagnosing and fixing the issue.</a:t>
            </a:r>
          </a:p>
          <a:p>
            <a:r>
              <a:rPr lang="en-US" dirty="0"/>
              <a:t>These graphs were taken from 3D Printers &amp; a </a:t>
            </a:r>
            <a:r>
              <a:rPr lang="en-US" dirty="0" err="1"/>
              <a:t>whiteboard,Frix_x</a:t>
            </a:r>
            <a:r>
              <a:rPr lang="en-US" dirty="0"/>
              <a:t>, my own Trident 350, and members of the </a:t>
            </a:r>
            <a:r>
              <a:rPr lang="en-US" dirty="0" err="1"/>
              <a:t>Voron</a:t>
            </a:r>
            <a:r>
              <a:rPr lang="en-US" dirty="0"/>
              <a:t> Community with annotations provided for clarity.</a:t>
            </a:r>
          </a:p>
          <a:p>
            <a:r>
              <a:rPr lang="en-US" dirty="0"/>
              <a:t>Interpretation of input shaper graphs may not be straight forward and it is possible to have multiple issues happening at the same time</a:t>
            </a:r>
          </a:p>
          <a:p>
            <a:r>
              <a:rPr lang="en-US" dirty="0"/>
              <a:t>Note: tighter belt tension is not always the answer. Tightening belts to much can lead to new, and not better, print artifacts. </a:t>
            </a:r>
          </a:p>
          <a:p>
            <a:endParaRPr lang="en-US" dirty="0"/>
          </a:p>
        </p:txBody>
      </p:sp>
    </p:spTree>
    <p:extLst>
      <p:ext uri="{BB962C8B-B14F-4D97-AF65-F5344CB8AC3E}">
        <p14:creationId xmlns:p14="http://schemas.microsoft.com/office/powerpoint/2010/main" val="22197760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4F1D2-36C2-42F4-AF71-8307C21D6930}"/>
              </a:ext>
            </a:extLst>
          </p:cNvPr>
          <p:cNvSpPr>
            <a:spLocks noGrp="1"/>
          </p:cNvSpPr>
          <p:nvPr>
            <p:ph type="title"/>
          </p:nvPr>
        </p:nvSpPr>
        <p:spPr/>
        <p:txBody>
          <a:bodyPr>
            <a:normAutofit fontScale="90000"/>
          </a:bodyPr>
          <a:lstStyle/>
          <a:p>
            <a:r>
              <a:rPr lang="en-US" dirty="0" err="1"/>
              <a:t>Canbus</a:t>
            </a:r>
            <a:br>
              <a:rPr lang="en-US" dirty="0"/>
            </a:br>
            <a:r>
              <a:rPr lang="en-US" dirty="0"/>
              <a:t>increase </a:t>
            </a:r>
            <a:r>
              <a:rPr lang="en-US" dirty="0" err="1"/>
              <a:t>canbus</a:t>
            </a:r>
            <a:r>
              <a:rPr lang="en-US" dirty="0"/>
              <a:t> speed to 1M (1 million dollars)</a:t>
            </a:r>
          </a:p>
        </p:txBody>
      </p:sp>
      <p:pic>
        <p:nvPicPr>
          <p:cNvPr id="5" name="Content Placeholder 4">
            <a:extLst>
              <a:ext uri="{FF2B5EF4-FFF2-40B4-BE49-F238E27FC236}">
                <a16:creationId xmlns:a16="http://schemas.microsoft.com/office/drawing/2014/main" id="{F116FCF4-C5F4-4B2E-A6F8-570DDD4D98B1}"/>
              </a:ext>
            </a:extLst>
          </p:cNvPr>
          <p:cNvPicPr>
            <a:picLocks noGrp="1" noChangeAspect="1"/>
          </p:cNvPicPr>
          <p:nvPr>
            <p:ph idx="1"/>
          </p:nvPr>
        </p:nvPicPr>
        <p:blipFill>
          <a:blip r:embed="rId3"/>
          <a:stretch>
            <a:fillRect/>
          </a:stretch>
        </p:blipFill>
        <p:spPr>
          <a:xfrm>
            <a:off x="2919814" y="1825625"/>
            <a:ext cx="6352371" cy="4351338"/>
          </a:xfrm>
        </p:spPr>
      </p:pic>
    </p:spTree>
    <p:extLst>
      <p:ext uri="{BB962C8B-B14F-4D97-AF65-F5344CB8AC3E}">
        <p14:creationId xmlns:p14="http://schemas.microsoft.com/office/powerpoint/2010/main" val="900662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9A6B7-DF1E-4EA8-B46A-6A9F64DA69D4}"/>
              </a:ext>
            </a:extLst>
          </p:cNvPr>
          <p:cNvSpPr>
            <a:spLocks noGrp="1"/>
          </p:cNvSpPr>
          <p:nvPr>
            <p:ph type="title"/>
          </p:nvPr>
        </p:nvSpPr>
        <p:spPr/>
        <p:txBody>
          <a:bodyPr/>
          <a:lstStyle/>
          <a:p>
            <a:r>
              <a:rPr lang="en-US" dirty="0"/>
              <a:t>Wobbly table</a:t>
            </a:r>
          </a:p>
        </p:txBody>
      </p:sp>
      <p:pic>
        <p:nvPicPr>
          <p:cNvPr id="5" name="Content Placeholder 4">
            <a:extLst>
              <a:ext uri="{FF2B5EF4-FFF2-40B4-BE49-F238E27FC236}">
                <a16:creationId xmlns:a16="http://schemas.microsoft.com/office/drawing/2014/main" id="{B8A26BC1-3AA5-4757-9CAD-A3A4340B4E4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657823" y="1575533"/>
            <a:ext cx="7782200" cy="4351337"/>
          </a:xfrm>
        </p:spPr>
      </p:pic>
    </p:spTree>
    <p:extLst>
      <p:ext uri="{BB962C8B-B14F-4D97-AF65-F5344CB8AC3E}">
        <p14:creationId xmlns:p14="http://schemas.microsoft.com/office/powerpoint/2010/main" val="35897010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AD559-B96E-4647-8923-897A18C7C329}"/>
              </a:ext>
            </a:extLst>
          </p:cNvPr>
          <p:cNvSpPr>
            <a:spLocks noGrp="1"/>
          </p:cNvSpPr>
          <p:nvPr>
            <p:ph type="title"/>
          </p:nvPr>
        </p:nvSpPr>
        <p:spPr/>
        <p:txBody>
          <a:bodyPr/>
          <a:lstStyle/>
          <a:p>
            <a:r>
              <a:rPr lang="en-US" dirty="0"/>
              <a:t>Potentially loose bolt or nothing at all</a:t>
            </a:r>
          </a:p>
        </p:txBody>
      </p:sp>
      <p:pic>
        <p:nvPicPr>
          <p:cNvPr id="5" name="Content Placeholder 4">
            <a:extLst>
              <a:ext uri="{FF2B5EF4-FFF2-40B4-BE49-F238E27FC236}">
                <a16:creationId xmlns:a16="http://schemas.microsoft.com/office/drawing/2014/main" id="{633FBC1F-4041-4881-B96D-2E886FCBD406}"/>
              </a:ext>
            </a:extLst>
          </p:cNvPr>
          <p:cNvPicPr>
            <a:picLocks noGrp="1" noChangeAspect="1"/>
          </p:cNvPicPr>
          <p:nvPr>
            <p:ph idx="1"/>
          </p:nvPr>
        </p:nvPicPr>
        <p:blipFill>
          <a:blip r:embed="rId3"/>
          <a:stretch>
            <a:fillRect/>
          </a:stretch>
        </p:blipFill>
        <p:spPr>
          <a:xfrm>
            <a:off x="2331041" y="1825625"/>
            <a:ext cx="7529918" cy="4351338"/>
          </a:xfrm>
        </p:spPr>
      </p:pic>
    </p:spTree>
    <p:extLst>
      <p:ext uri="{BB962C8B-B14F-4D97-AF65-F5344CB8AC3E}">
        <p14:creationId xmlns:p14="http://schemas.microsoft.com/office/powerpoint/2010/main" val="35387135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74B0D-A591-4BBF-93BD-1A4D03037CEB}"/>
              </a:ext>
            </a:extLst>
          </p:cNvPr>
          <p:cNvSpPr>
            <a:spLocks noGrp="1"/>
          </p:cNvSpPr>
          <p:nvPr>
            <p:ph type="title"/>
          </p:nvPr>
        </p:nvSpPr>
        <p:spPr/>
        <p:txBody>
          <a:bodyPr/>
          <a:lstStyle/>
          <a:p>
            <a:r>
              <a:rPr lang="en-US" dirty="0"/>
              <a:t>TAP Wobble</a:t>
            </a:r>
            <a:br>
              <a:rPr lang="en-US" dirty="0"/>
            </a:br>
            <a:r>
              <a:rPr lang="en-US" dirty="0"/>
              <a:t>toolhead in general</a:t>
            </a:r>
          </a:p>
        </p:txBody>
      </p:sp>
      <p:pic>
        <p:nvPicPr>
          <p:cNvPr id="5122" name="Picture 2">
            <a:extLst>
              <a:ext uri="{FF2B5EF4-FFF2-40B4-BE49-F238E27FC236}">
                <a16:creationId xmlns:a16="http://schemas.microsoft.com/office/drawing/2014/main" id="{EF7551A3-3619-493D-81AB-DEC656FBD5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861" y="1750646"/>
            <a:ext cx="5047273" cy="378545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2793D37A-8DE9-48E1-A3B7-5302D2FB8030}"/>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634287" y="1750646"/>
            <a:ext cx="4986822" cy="37180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C9EAAF7-035C-45D9-A4BF-421ABFA85AA8}"/>
              </a:ext>
            </a:extLst>
          </p:cNvPr>
          <p:cNvSpPr txBox="1"/>
          <p:nvPr/>
        </p:nvSpPr>
        <p:spPr>
          <a:xfrm>
            <a:off x="1282211" y="5458753"/>
            <a:ext cx="9065846" cy="830997"/>
          </a:xfrm>
          <a:prstGeom prst="rect">
            <a:avLst/>
          </a:prstGeom>
          <a:noFill/>
        </p:spPr>
        <p:txBody>
          <a:bodyPr wrap="square" rtlCol="0">
            <a:spAutoFit/>
          </a:bodyPr>
          <a:lstStyle/>
          <a:p>
            <a:r>
              <a:rPr lang="en-US" sz="1200" dirty="0"/>
              <a:t>TAP issues are generally around 125hz and have the general shape shown above.</a:t>
            </a:r>
          </a:p>
          <a:p>
            <a:r>
              <a:rPr lang="en-US" sz="1200" dirty="0"/>
              <a:t>Toolhead issues are also associated with, but not exclusive to, 125hz. </a:t>
            </a:r>
          </a:p>
          <a:p>
            <a:r>
              <a:rPr lang="en-US" sz="1200" dirty="0"/>
              <a:t>If you see 125hz investigate the toolhead – break it down, and make sure all screws are tight, and your tap magnets are engaged. </a:t>
            </a:r>
          </a:p>
          <a:p>
            <a:r>
              <a:rPr lang="en-US" sz="1200" dirty="0"/>
              <a:t>Can have 125hz on non-tap machines also</a:t>
            </a:r>
          </a:p>
        </p:txBody>
      </p:sp>
    </p:spTree>
    <p:extLst>
      <p:ext uri="{BB962C8B-B14F-4D97-AF65-F5344CB8AC3E}">
        <p14:creationId xmlns:p14="http://schemas.microsoft.com/office/powerpoint/2010/main" val="30841802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E4E31-4737-820D-1E51-63B6210E0828}"/>
              </a:ext>
            </a:extLst>
          </p:cNvPr>
          <p:cNvSpPr>
            <a:spLocks noGrp="1"/>
          </p:cNvSpPr>
          <p:nvPr>
            <p:ph type="title"/>
          </p:nvPr>
        </p:nvSpPr>
        <p:spPr>
          <a:xfrm>
            <a:off x="342900" y="365125"/>
            <a:ext cx="3149600" cy="2593975"/>
          </a:xfrm>
        </p:spPr>
        <p:txBody>
          <a:bodyPr>
            <a:normAutofit/>
          </a:bodyPr>
          <a:lstStyle/>
          <a:p>
            <a:r>
              <a:rPr lang="en-US" dirty="0" err="1"/>
              <a:t>Canbus</a:t>
            </a:r>
            <a:r>
              <a:rPr lang="en-US" dirty="0"/>
              <a:t> cable, or </a:t>
            </a:r>
            <a:br>
              <a:rPr lang="en-US" dirty="0"/>
            </a:br>
            <a:r>
              <a:rPr lang="en-US" dirty="0"/>
              <a:t>TAP linear rail</a:t>
            </a:r>
          </a:p>
        </p:txBody>
      </p:sp>
      <p:pic>
        <p:nvPicPr>
          <p:cNvPr id="5" name="Picture 4">
            <a:extLst>
              <a:ext uri="{FF2B5EF4-FFF2-40B4-BE49-F238E27FC236}">
                <a16:creationId xmlns:a16="http://schemas.microsoft.com/office/drawing/2014/main" id="{DB12958C-8F24-60CA-9DD2-B0CD60497FF2}"/>
              </a:ext>
            </a:extLst>
          </p:cNvPr>
          <p:cNvPicPr>
            <a:picLocks noChangeAspect="1"/>
          </p:cNvPicPr>
          <p:nvPr/>
        </p:nvPicPr>
        <p:blipFill>
          <a:blip r:embed="rId3"/>
          <a:stretch>
            <a:fillRect/>
          </a:stretch>
        </p:blipFill>
        <p:spPr>
          <a:xfrm>
            <a:off x="3750342" y="0"/>
            <a:ext cx="7993316" cy="6858000"/>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720F9C71-74F3-172D-9AD8-9FD2990E3C00}"/>
                  </a:ext>
                </a:extLst>
              </p14:cNvPr>
              <p14:cNvContentPartPr/>
              <p14:nvPr/>
            </p14:nvContentPartPr>
            <p14:xfrm>
              <a:off x="9958369" y="2832181"/>
              <a:ext cx="162720" cy="19080"/>
            </p14:xfrm>
          </p:contentPart>
        </mc:Choice>
        <mc:Fallback>
          <p:pic>
            <p:nvPicPr>
              <p:cNvPr id="3" name="Ink 2">
                <a:extLst>
                  <a:ext uri="{FF2B5EF4-FFF2-40B4-BE49-F238E27FC236}">
                    <a16:creationId xmlns:a16="http://schemas.microsoft.com/office/drawing/2014/main" id="{720F9C71-74F3-172D-9AD8-9FD2990E3C00}"/>
                  </a:ext>
                </a:extLst>
              </p:cNvPr>
              <p:cNvPicPr/>
              <p:nvPr/>
            </p:nvPicPr>
            <p:blipFill>
              <a:blip r:embed="rId5"/>
              <a:stretch>
                <a:fillRect/>
              </a:stretch>
            </p:blipFill>
            <p:spPr>
              <a:xfrm>
                <a:off x="9952249" y="2826061"/>
                <a:ext cx="17496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Ink 8">
                <a:extLst>
                  <a:ext uri="{FF2B5EF4-FFF2-40B4-BE49-F238E27FC236}">
                    <a16:creationId xmlns:a16="http://schemas.microsoft.com/office/drawing/2014/main" id="{642279A5-6548-5C8A-BA9D-E734D49C4DD1}"/>
                  </a:ext>
                </a:extLst>
              </p14:cNvPr>
              <p14:cNvContentPartPr/>
              <p14:nvPr/>
            </p14:nvContentPartPr>
            <p14:xfrm>
              <a:off x="3633529" y="2127301"/>
              <a:ext cx="360" cy="360"/>
            </p14:xfrm>
          </p:contentPart>
        </mc:Choice>
        <mc:Fallback>
          <p:pic>
            <p:nvPicPr>
              <p:cNvPr id="9" name="Ink 8">
                <a:extLst>
                  <a:ext uri="{FF2B5EF4-FFF2-40B4-BE49-F238E27FC236}">
                    <a16:creationId xmlns:a16="http://schemas.microsoft.com/office/drawing/2014/main" id="{642279A5-6548-5C8A-BA9D-E734D49C4DD1}"/>
                  </a:ext>
                </a:extLst>
              </p:cNvPr>
              <p:cNvPicPr/>
              <p:nvPr/>
            </p:nvPicPr>
            <p:blipFill>
              <a:blip r:embed="rId7"/>
              <a:stretch>
                <a:fillRect/>
              </a:stretch>
            </p:blipFill>
            <p:spPr>
              <a:xfrm>
                <a:off x="3627409" y="2121181"/>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0" name="Ink 9">
                <a:extLst>
                  <a:ext uri="{FF2B5EF4-FFF2-40B4-BE49-F238E27FC236}">
                    <a16:creationId xmlns:a16="http://schemas.microsoft.com/office/drawing/2014/main" id="{F81477EE-C8F3-E805-3DAF-1CDAF33CF36A}"/>
                  </a:ext>
                </a:extLst>
              </p14:cNvPr>
              <p14:cNvContentPartPr/>
              <p14:nvPr/>
            </p14:nvContentPartPr>
            <p14:xfrm>
              <a:off x="11432929" y="2772781"/>
              <a:ext cx="45720" cy="68040"/>
            </p14:xfrm>
          </p:contentPart>
        </mc:Choice>
        <mc:Fallback>
          <p:pic>
            <p:nvPicPr>
              <p:cNvPr id="10" name="Ink 9">
                <a:extLst>
                  <a:ext uri="{FF2B5EF4-FFF2-40B4-BE49-F238E27FC236}">
                    <a16:creationId xmlns:a16="http://schemas.microsoft.com/office/drawing/2014/main" id="{F81477EE-C8F3-E805-3DAF-1CDAF33CF36A}"/>
                  </a:ext>
                </a:extLst>
              </p:cNvPr>
              <p:cNvPicPr/>
              <p:nvPr/>
            </p:nvPicPr>
            <p:blipFill>
              <a:blip r:embed="rId9"/>
              <a:stretch>
                <a:fillRect/>
              </a:stretch>
            </p:blipFill>
            <p:spPr>
              <a:xfrm>
                <a:off x="11426809" y="2766661"/>
                <a:ext cx="5796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1" name="Ink 10">
                <a:extLst>
                  <a:ext uri="{FF2B5EF4-FFF2-40B4-BE49-F238E27FC236}">
                    <a16:creationId xmlns:a16="http://schemas.microsoft.com/office/drawing/2014/main" id="{1A810350-A77A-DE46-1417-209A18898059}"/>
                  </a:ext>
                </a:extLst>
              </p14:cNvPr>
              <p14:cNvContentPartPr/>
              <p14:nvPr/>
            </p14:nvContentPartPr>
            <p14:xfrm>
              <a:off x="11390089" y="2750461"/>
              <a:ext cx="196560" cy="223200"/>
            </p14:xfrm>
          </p:contentPart>
        </mc:Choice>
        <mc:Fallback>
          <p:pic>
            <p:nvPicPr>
              <p:cNvPr id="11" name="Ink 10">
                <a:extLst>
                  <a:ext uri="{FF2B5EF4-FFF2-40B4-BE49-F238E27FC236}">
                    <a16:creationId xmlns:a16="http://schemas.microsoft.com/office/drawing/2014/main" id="{1A810350-A77A-DE46-1417-209A18898059}"/>
                  </a:ext>
                </a:extLst>
              </p:cNvPr>
              <p:cNvPicPr/>
              <p:nvPr/>
            </p:nvPicPr>
            <p:blipFill>
              <a:blip r:embed="rId11"/>
              <a:stretch>
                <a:fillRect/>
              </a:stretch>
            </p:blipFill>
            <p:spPr>
              <a:xfrm>
                <a:off x="11383969" y="2744341"/>
                <a:ext cx="208800" cy="235440"/>
              </a:xfrm>
              <a:prstGeom prst="rect">
                <a:avLst/>
              </a:prstGeom>
            </p:spPr>
          </p:pic>
        </mc:Fallback>
      </mc:AlternateContent>
      <p:grpSp>
        <p:nvGrpSpPr>
          <p:cNvPr id="16" name="Group 15">
            <a:extLst>
              <a:ext uri="{FF2B5EF4-FFF2-40B4-BE49-F238E27FC236}">
                <a16:creationId xmlns:a16="http://schemas.microsoft.com/office/drawing/2014/main" id="{C724D1C5-5950-DD41-0184-699AE42A1540}"/>
              </a:ext>
            </a:extLst>
          </p:cNvPr>
          <p:cNvGrpSpPr/>
          <p:nvPr/>
        </p:nvGrpSpPr>
        <p:grpSpPr>
          <a:xfrm>
            <a:off x="9956569" y="2669821"/>
            <a:ext cx="215280" cy="168480"/>
            <a:chOff x="9956569" y="2669821"/>
            <a:chExt cx="215280" cy="168480"/>
          </a:xfrm>
        </p:grpSpPr>
        <mc:AlternateContent xmlns:mc="http://schemas.openxmlformats.org/markup-compatibility/2006">
          <mc:Choice xmlns:p14="http://schemas.microsoft.com/office/powerpoint/2010/main" Requires="p14">
            <p:contentPart p14:bwMode="auto" r:id="rId12">
              <p14:nvContentPartPr>
                <p14:cNvPr id="4" name="Ink 3">
                  <a:extLst>
                    <a:ext uri="{FF2B5EF4-FFF2-40B4-BE49-F238E27FC236}">
                      <a16:creationId xmlns:a16="http://schemas.microsoft.com/office/drawing/2014/main" id="{FD265860-4E50-6BFF-F483-688FF7B0024E}"/>
                    </a:ext>
                  </a:extLst>
                </p14:cNvPr>
                <p14:cNvContentPartPr/>
                <p14:nvPr/>
              </p14:nvContentPartPr>
              <p14:xfrm>
                <a:off x="9974569" y="2689261"/>
                <a:ext cx="360" cy="53280"/>
              </p14:xfrm>
            </p:contentPart>
          </mc:Choice>
          <mc:Fallback>
            <p:pic>
              <p:nvPicPr>
                <p:cNvPr id="4" name="Ink 3">
                  <a:extLst>
                    <a:ext uri="{FF2B5EF4-FFF2-40B4-BE49-F238E27FC236}">
                      <a16:creationId xmlns:a16="http://schemas.microsoft.com/office/drawing/2014/main" id="{FD265860-4E50-6BFF-F483-688FF7B0024E}"/>
                    </a:ext>
                  </a:extLst>
                </p:cNvPr>
                <p:cNvPicPr/>
                <p:nvPr/>
              </p:nvPicPr>
              <p:blipFill>
                <a:blip r:embed="rId13"/>
                <a:stretch>
                  <a:fillRect/>
                </a:stretch>
              </p:blipFill>
              <p:spPr>
                <a:xfrm>
                  <a:off x="9968449" y="2683141"/>
                  <a:ext cx="1260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6" name="Ink 5">
                  <a:extLst>
                    <a:ext uri="{FF2B5EF4-FFF2-40B4-BE49-F238E27FC236}">
                      <a16:creationId xmlns:a16="http://schemas.microsoft.com/office/drawing/2014/main" id="{18106446-2F6E-D14C-3502-2CC9632735CF}"/>
                    </a:ext>
                  </a:extLst>
                </p14:cNvPr>
                <p14:cNvContentPartPr/>
                <p14:nvPr/>
              </p14:nvContentPartPr>
              <p14:xfrm>
                <a:off x="9956569" y="2669821"/>
                <a:ext cx="90360" cy="84600"/>
              </p14:xfrm>
            </p:contentPart>
          </mc:Choice>
          <mc:Fallback>
            <p:pic>
              <p:nvPicPr>
                <p:cNvPr id="6" name="Ink 5">
                  <a:extLst>
                    <a:ext uri="{FF2B5EF4-FFF2-40B4-BE49-F238E27FC236}">
                      <a16:creationId xmlns:a16="http://schemas.microsoft.com/office/drawing/2014/main" id="{18106446-2F6E-D14C-3502-2CC9632735CF}"/>
                    </a:ext>
                  </a:extLst>
                </p:cNvPr>
                <p:cNvPicPr/>
                <p:nvPr/>
              </p:nvPicPr>
              <p:blipFill>
                <a:blip r:embed="rId15"/>
                <a:stretch>
                  <a:fillRect/>
                </a:stretch>
              </p:blipFill>
              <p:spPr>
                <a:xfrm>
                  <a:off x="9950449" y="2663701"/>
                  <a:ext cx="10260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7" name="Ink 6">
                  <a:extLst>
                    <a:ext uri="{FF2B5EF4-FFF2-40B4-BE49-F238E27FC236}">
                      <a16:creationId xmlns:a16="http://schemas.microsoft.com/office/drawing/2014/main" id="{7FFC80B8-0D5D-D3EC-6CEC-722B63DC3887}"/>
                    </a:ext>
                  </a:extLst>
                </p14:cNvPr>
                <p14:cNvContentPartPr/>
                <p14:nvPr/>
              </p14:nvContentPartPr>
              <p14:xfrm>
                <a:off x="9974569" y="2737141"/>
                <a:ext cx="360" cy="15480"/>
              </p14:xfrm>
            </p:contentPart>
          </mc:Choice>
          <mc:Fallback>
            <p:pic>
              <p:nvPicPr>
                <p:cNvPr id="7" name="Ink 6">
                  <a:extLst>
                    <a:ext uri="{FF2B5EF4-FFF2-40B4-BE49-F238E27FC236}">
                      <a16:creationId xmlns:a16="http://schemas.microsoft.com/office/drawing/2014/main" id="{7FFC80B8-0D5D-D3EC-6CEC-722B63DC3887}"/>
                    </a:ext>
                  </a:extLst>
                </p:cNvPr>
                <p:cNvPicPr/>
                <p:nvPr/>
              </p:nvPicPr>
              <p:blipFill>
                <a:blip r:embed="rId17"/>
                <a:stretch>
                  <a:fillRect/>
                </a:stretch>
              </p:blipFill>
              <p:spPr>
                <a:xfrm>
                  <a:off x="9968449" y="2731021"/>
                  <a:ext cx="1260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 name="Ink 11">
                  <a:extLst>
                    <a:ext uri="{FF2B5EF4-FFF2-40B4-BE49-F238E27FC236}">
                      <a16:creationId xmlns:a16="http://schemas.microsoft.com/office/drawing/2014/main" id="{0C2D2EC9-F86A-EBBE-3A2A-54BB02DC2CCB}"/>
                    </a:ext>
                  </a:extLst>
                </p14:cNvPr>
                <p14:cNvContentPartPr/>
                <p14:nvPr/>
              </p14:nvContentPartPr>
              <p14:xfrm>
                <a:off x="9980329" y="2754781"/>
                <a:ext cx="360" cy="53280"/>
              </p14:xfrm>
            </p:contentPart>
          </mc:Choice>
          <mc:Fallback>
            <p:pic>
              <p:nvPicPr>
                <p:cNvPr id="12" name="Ink 11">
                  <a:extLst>
                    <a:ext uri="{FF2B5EF4-FFF2-40B4-BE49-F238E27FC236}">
                      <a16:creationId xmlns:a16="http://schemas.microsoft.com/office/drawing/2014/main" id="{0C2D2EC9-F86A-EBBE-3A2A-54BB02DC2CCB}"/>
                    </a:ext>
                  </a:extLst>
                </p:cNvPr>
                <p:cNvPicPr/>
                <p:nvPr/>
              </p:nvPicPr>
              <p:blipFill>
                <a:blip r:embed="rId19"/>
                <a:stretch>
                  <a:fillRect/>
                </a:stretch>
              </p:blipFill>
              <p:spPr>
                <a:xfrm>
                  <a:off x="9974209" y="2748661"/>
                  <a:ext cx="1260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 name="Ink 12">
                  <a:extLst>
                    <a:ext uri="{FF2B5EF4-FFF2-40B4-BE49-F238E27FC236}">
                      <a16:creationId xmlns:a16="http://schemas.microsoft.com/office/drawing/2014/main" id="{5C47A49F-CEF9-E87F-C97B-3894639355D7}"/>
                    </a:ext>
                  </a:extLst>
                </p14:cNvPr>
                <p14:cNvContentPartPr/>
                <p14:nvPr/>
              </p14:nvContentPartPr>
              <p14:xfrm>
                <a:off x="9992209" y="2724901"/>
                <a:ext cx="75960" cy="79200"/>
              </p14:xfrm>
            </p:contentPart>
          </mc:Choice>
          <mc:Fallback>
            <p:pic>
              <p:nvPicPr>
                <p:cNvPr id="13" name="Ink 12">
                  <a:extLst>
                    <a:ext uri="{FF2B5EF4-FFF2-40B4-BE49-F238E27FC236}">
                      <a16:creationId xmlns:a16="http://schemas.microsoft.com/office/drawing/2014/main" id="{5C47A49F-CEF9-E87F-C97B-3894639355D7}"/>
                    </a:ext>
                  </a:extLst>
                </p:cNvPr>
                <p:cNvPicPr/>
                <p:nvPr/>
              </p:nvPicPr>
              <p:blipFill>
                <a:blip r:embed="rId21"/>
                <a:stretch>
                  <a:fillRect/>
                </a:stretch>
              </p:blipFill>
              <p:spPr>
                <a:xfrm>
                  <a:off x="9986089" y="2718781"/>
                  <a:ext cx="8820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4" name="Ink 13">
                  <a:extLst>
                    <a:ext uri="{FF2B5EF4-FFF2-40B4-BE49-F238E27FC236}">
                      <a16:creationId xmlns:a16="http://schemas.microsoft.com/office/drawing/2014/main" id="{D3881239-69F0-8261-0959-5B045A79CBED}"/>
                    </a:ext>
                  </a:extLst>
                </p14:cNvPr>
                <p14:cNvContentPartPr/>
                <p14:nvPr/>
              </p14:nvContentPartPr>
              <p14:xfrm>
                <a:off x="10087969" y="2695021"/>
                <a:ext cx="46800" cy="33120"/>
              </p14:xfrm>
            </p:contentPart>
          </mc:Choice>
          <mc:Fallback>
            <p:pic>
              <p:nvPicPr>
                <p:cNvPr id="14" name="Ink 13">
                  <a:extLst>
                    <a:ext uri="{FF2B5EF4-FFF2-40B4-BE49-F238E27FC236}">
                      <a16:creationId xmlns:a16="http://schemas.microsoft.com/office/drawing/2014/main" id="{D3881239-69F0-8261-0959-5B045A79CBED}"/>
                    </a:ext>
                  </a:extLst>
                </p:cNvPr>
                <p:cNvPicPr/>
                <p:nvPr/>
              </p:nvPicPr>
              <p:blipFill>
                <a:blip r:embed="rId23"/>
                <a:stretch>
                  <a:fillRect/>
                </a:stretch>
              </p:blipFill>
              <p:spPr>
                <a:xfrm>
                  <a:off x="10081849" y="2688901"/>
                  <a:ext cx="5904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 name="Ink 14">
                  <a:extLst>
                    <a:ext uri="{FF2B5EF4-FFF2-40B4-BE49-F238E27FC236}">
                      <a16:creationId xmlns:a16="http://schemas.microsoft.com/office/drawing/2014/main" id="{CF786BD5-9AB3-CA09-7CDF-9F558EA947B3}"/>
                    </a:ext>
                  </a:extLst>
                </p14:cNvPr>
                <p14:cNvContentPartPr/>
                <p14:nvPr/>
              </p14:nvContentPartPr>
              <p14:xfrm>
                <a:off x="10147009" y="2695021"/>
                <a:ext cx="24840" cy="143280"/>
              </p14:xfrm>
            </p:contentPart>
          </mc:Choice>
          <mc:Fallback>
            <p:pic>
              <p:nvPicPr>
                <p:cNvPr id="15" name="Ink 14">
                  <a:extLst>
                    <a:ext uri="{FF2B5EF4-FFF2-40B4-BE49-F238E27FC236}">
                      <a16:creationId xmlns:a16="http://schemas.microsoft.com/office/drawing/2014/main" id="{CF786BD5-9AB3-CA09-7CDF-9F558EA947B3}"/>
                    </a:ext>
                  </a:extLst>
                </p:cNvPr>
                <p:cNvPicPr/>
                <p:nvPr/>
              </p:nvPicPr>
              <p:blipFill>
                <a:blip r:embed="rId25"/>
                <a:stretch>
                  <a:fillRect/>
                </a:stretch>
              </p:blipFill>
              <p:spPr>
                <a:xfrm>
                  <a:off x="10140889" y="2688901"/>
                  <a:ext cx="37080" cy="155520"/>
                </a:xfrm>
                <a:prstGeom prst="rect">
                  <a:avLst/>
                </a:prstGeom>
              </p:spPr>
            </p:pic>
          </mc:Fallback>
        </mc:AlternateContent>
      </p:grpSp>
      <p:grpSp>
        <p:nvGrpSpPr>
          <p:cNvPr id="20" name="Group 19">
            <a:extLst>
              <a:ext uri="{FF2B5EF4-FFF2-40B4-BE49-F238E27FC236}">
                <a16:creationId xmlns:a16="http://schemas.microsoft.com/office/drawing/2014/main" id="{8F82C919-A391-E891-8A7B-2E600D6B1079}"/>
              </a:ext>
            </a:extLst>
          </p:cNvPr>
          <p:cNvGrpSpPr/>
          <p:nvPr/>
        </p:nvGrpSpPr>
        <p:grpSpPr>
          <a:xfrm>
            <a:off x="10589809" y="4816861"/>
            <a:ext cx="90360" cy="234000"/>
            <a:chOff x="10589809" y="4816861"/>
            <a:chExt cx="90360" cy="234000"/>
          </a:xfrm>
        </p:grpSpPr>
        <mc:AlternateContent xmlns:mc="http://schemas.openxmlformats.org/markup-compatibility/2006">
          <mc:Choice xmlns:p14="http://schemas.microsoft.com/office/powerpoint/2010/main" Requires="p14">
            <p:contentPart p14:bwMode="auto" r:id="rId26">
              <p14:nvContentPartPr>
                <p14:cNvPr id="17" name="Ink 16">
                  <a:extLst>
                    <a:ext uri="{FF2B5EF4-FFF2-40B4-BE49-F238E27FC236}">
                      <a16:creationId xmlns:a16="http://schemas.microsoft.com/office/drawing/2014/main" id="{336F0501-CEE5-8FAC-0E0F-CC5715A303B7}"/>
                    </a:ext>
                  </a:extLst>
                </p14:cNvPr>
                <p14:cNvContentPartPr/>
                <p14:nvPr/>
              </p14:nvContentPartPr>
              <p14:xfrm>
                <a:off x="10602049" y="4828741"/>
                <a:ext cx="69840" cy="102600"/>
              </p14:xfrm>
            </p:contentPart>
          </mc:Choice>
          <mc:Fallback>
            <p:pic>
              <p:nvPicPr>
                <p:cNvPr id="17" name="Ink 16">
                  <a:extLst>
                    <a:ext uri="{FF2B5EF4-FFF2-40B4-BE49-F238E27FC236}">
                      <a16:creationId xmlns:a16="http://schemas.microsoft.com/office/drawing/2014/main" id="{336F0501-CEE5-8FAC-0E0F-CC5715A303B7}"/>
                    </a:ext>
                  </a:extLst>
                </p:cNvPr>
                <p:cNvPicPr/>
                <p:nvPr/>
              </p:nvPicPr>
              <p:blipFill>
                <a:blip r:embed="rId27"/>
                <a:stretch>
                  <a:fillRect/>
                </a:stretch>
              </p:blipFill>
              <p:spPr>
                <a:xfrm>
                  <a:off x="10595929" y="4822621"/>
                  <a:ext cx="8208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8" name="Ink 17">
                  <a:extLst>
                    <a:ext uri="{FF2B5EF4-FFF2-40B4-BE49-F238E27FC236}">
                      <a16:creationId xmlns:a16="http://schemas.microsoft.com/office/drawing/2014/main" id="{7CC39E6E-B584-8B83-E05D-E0733A975FB0}"/>
                    </a:ext>
                  </a:extLst>
                </p14:cNvPr>
                <p14:cNvContentPartPr/>
                <p14:nvPr/>
              </p14:nvContentPartPr>
              <p14:xfrm>
                <a:off x="10589809" y="4828741"/>
                <a:ext cx="90360" cy="222120"/>
              </p14:xfrm>
            </p:contentPart>
          </mc:Choice>
          <mc:Fallback>
            <p:pic>
              <p:nvPicPr>
                <p:cNvPr id="18" name="Ink 17">
                  <a:extLst>
                    <a:ext uri="{FF2B5EF4-FFF2-40B4-BE49-F238E27FC236}">
                      <a16:creationId xmlns:a16="http://schemas.microsoft.com/office/drawing/2014/main" id="{7CC39E6E-B584-8B83-E05D-E0733A975FB0}"/>
                    </a:ext>
                  </a:extLst>
                </p:cNvPr>
                <p:cNvPicPr/>
                <p:nvPr/>
              </p:nvPicPr>
              <p:blipFill>
                <a:blip r:embed="rId29"/>
                <a:stretch>
                  <a:fillRect/>
                </a:stretch>
              </p:blipFill>
              <p:spPr>
                <a:xfrm>
                  <a:off x="10583689" y="4822621"/>
                  <a:ext cx="10260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9" name="Ink 18">
                  <a:extLst>
                    <a:ext uri="{FF2B5EF4-FFF2-40B4-BE49-F238E27FC236}">
                      <a16:creationId xmlns:a16="http://schemas.microsoft.com/office/drawing/2014/main" id="{B3745C26-21F7-CD9F-D3E1-96FCA91CF119}"/>
                    </a:ext>
                  </a:extLst>
                </p14:cNvPr>
                <p14:cNvContentPartPr/>
                <p14:nvPr/>
              </p14:nvContentPartPr>
              <p14:xfrm>
                <a:off x="10620049" y="4816861"/>
                <a:ext cx="29520" cy="72720"/>
              </p14:xfrm>
            </p:contentPart>
          </mc:Choice>
          <mc:Fallback>
            <p:pic>
              <p:nvPicPr>
                <p:cNvPr id="19" name="Ink 18">
                  <a:extLst>
                    <a:ext uri="{FF2B5EF4-FFF2-40B4-BE49-F238E27FC236}">
                      <a16:creationId xmlns:a16="http://schemas.microsoft.com/office/drawing/2014/main" id="{B3745C26-21F7-CD9F-D3E1-96FCA91CF119}"/>
                    </a:ext>
                  </a:extLst>
                </p:cNvPr>
                <p:cNvPicPr/>
                <p:nvPr/>
              </p:nvPicPr>
              <p:blipFill>
                <a:blip r:embed="rId31"/>
                <a:stretch>
                  <a:fillRect/>
                </a:stretch>
              </p:blipFill>
              <p:spPr>
                <a:xfrm>
                  <a:off x="10613929" y="4810741"/>
                  <a:ext cx="41760" cy="84960"/>
                </a:xfrm>
                <a:prstGeom prst="rect">
                  <a:avLst/>
                </a:prstGeom>
              </p:spPr>
            </p:pic>
          </mc:Fallback>
        </mc:AlternateContent>
      </p:grpSp>
    </p:spTree>
    <p:extLst>
      <p:ext uri="{BB962C8B-B14F-4D97-AF65-F5344CB8AC3E}">
        <p14:creationId xmlns:p14="http://schemas.microsoft.com/office/powerpoint/2010/main" val="22657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EA52B-565E-F8DD-938A-582C5B4C256E}"/>
              </a:ext>
            </a:extLst>
          </p:cNvPr>
          <p:cNvSpPr>
            <a:spLocks noGrp="1"/>
          </p:cNvSpPr>
          <p:nvPr>
            <p:ph type="title"/>
          </p:nvPr>
        </p:nvSpPr>
        <p:spPr/>
        <p:txBody>
          <a:bodyPr>
            <a:normAutofit fontScale="90000"/>
          </a:bodyPr>
          <a:lstStyle/>
          <a:p>
            <a:r>
              <a:rPr lang="en-US" dirty="0"/>
              <a:t>Potential Bearing issue</a:t>
            </a:r>
            <a:br>
              <a:rPr lang="en-US" dirty="0"/>
            </a:br>
            <a:r>
              <a:rPr lang="en-US" sz="2400" dirty="0"/>
              <a:t>What you see here is two peaks with a valley between then and the valley goes to zero.</a:t>
            </a:r>
            <a:br>
              <a:rPr lang="en-US" sz="2400" dirty="0"/>
            </a:br>
            <a:r>
              <a:rPr lang="en-US" sz="2400" dirty="0"/>
              <a:t>This is very similar to the </a:t>
            </a:r>
            <a:r>
              <a:rPr lang="en-US" sz="2400" dirty="0" err="1"/>
              <a:t>canbus</a:t>
            </a:r>
            <a:r>
              <a:rPr lang="en-US" sz="2400" dirty="0"/>
              <a:t>, tap, or linear rail. </a:t>
            </a:r>
            <a:br>
              <a:rPr lang="en-US" sz="2400" dirty="0"/>
            </a:br>
            <a:r>
              <a:rPr lang="en-US" sz="2400" dirty="0"/>
              <a:t>The difference is the amplitude of the 75 </a:t>
            </a:r>
            <a:r>
              <a:rPr lang="en-US" sz="2400" dirty="0" err="1"/>
              <a:t>hz</a:t>
            </a:r>
            <a:r>
              <a:rPr lang="en-US" sz="2400" dirty="0"/>
              <a:t> spike is equal to or greater than the real </a:t>
            </a:r>
            <a:r>
              <a:rPr lang="en-US" sz="2400" dirty="0" err="1"/>
              <a:t>freq</a:t>
            </a:r>
            <a:r>
              <a:rPr lang="en-US" sz="2400" dirty="0"/>
              <a:t> of around 50hz.</a:t>
            </a:r>
            <a:br>
              <a:rPr lang="en-US" sz="2400" dirty="0"/>
            </a:br>
            <a:r>
              <a:rPr lang="en-US" sz="2400" dirty="0"/>
              <a:t>-graphs by rafs2921</a:t>
            </a:r>
            <a:endParaRPr lang="en-US" dirty="0"/>
          </a:p>
        </p:txBody>
      </p:sp>
      <p:pic>
        <p:nvPicPr>
          <p:cNvPr id="1026" name="Picture 2">
            <a:extLst>
              <a:ext uri="{FF2B5EF4-FFF2-40B4-BE49-F238E27FC236}">
                <a16:creationId xmlns:a16="http://schemas.microsoft.com/office/drawing/2014/main" id="{69DB4E88-9E09-E692-436D-440E22D4A9E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524012" y="2570497"/>
            <a:ext cx="5418221" cy="40636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4900D13-6696-6E19-C2DC-F6F0F037BA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767" y="2249488"/>
            <a:ext cx="5846233" cy="438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96175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C99FE-94BD-2E1F-80CD-62169B5AFB7B}"/>
              </a:ext>
            </a:extLst>
          </p:cNvPr>
          <p:cNvSpPr>
            <a:spLocks noGrp="1"/>
          </p:cNvSpPr>
          <p:nvPr>
            <p:ph type="title"/>
          </p:nvPr>
        </p:nvSpPr>
        <p:spPr/>
        <p:txBody>
          <a:bodyPr>
            <a:normAutofit fontScale="90000"/>
          </a:bodyPr>
          <a:lstStyle/>
          <a:p>
            <a:r>
              <a:rPr lang="en-US" dirty="0"/>
              <a:t>Not using all four screws to secure tap to the x-linear rail – missing two screws.</a:t>
            </a:r>
            <a:br>
              <a:rPr lang="en-US" dirty="0"/>
            </a:br>
            <a:r>
              <a:rPr lang="en-US" dirty="0"/>
              <a:t>Likely similar if screws are loose.</a:t>
            </a:r>
          </a:p>
        </p:txBody>
      </p:sp>
      <p:pic>
        <p:nvPicPr>
          <p:cNvPr id="5" name="Content Placeholder 4">
            <a:extLst>
              <a:ext uri="{FF2B5EF4-FFF2-40B4-BE49-F238E27FC236}">
                <a16:creationId xmlns:a16="http://schemas.microsoft.com/office/drawing/2014/main" id="{C2D68E8B-5CA2-E289-4280-1644371DDE54}"/>
              </a:ext>
            </a:extLst>
          </p:cNvPr>
          <p:cNvPicPr>
            <a:picLocks noGrp="1" noChangeAspect="1"/>
          </p:cNvPicPr>
          <p:nvPr>
            <p:ph idx="1"/>
          </p:nvPr>
        </p:nvPicPr>
        <p:blipFill>
          <a:blip r:embed="rId3"/>
          <a:stretch>
            <a:fillRect/>
          </a:stretch>
        </p:blipFill>
        <p:spPr>
          <a:xfrm>
            <a:off x="2999711" y="1825625"/>
            <a:ext cx="6192577" cy="4351338"/>
          </a:xfrm>
        </p:spPr>
      </p:pic>
    </p:spTree>
    <p:extLst>
      <p:ext uri="{BB962C8B-B14F-4D97-AF65-F5344CB8AC3E}">
        <p14:creationId xmlns:p14="http://schemas.microsoft.com/office/powerpoint/2010/main" val="29081114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97B4E-79D4-C21A-0D76-A4AFCD5F92CA}"/>
              </a:ext>
            </a:extLst>
          </p:cNvPr>
          <p:cNvSpPr>
            <a:spLocks noGrp="1"/>
          </p:cNvSpPr>
          <p:nvPr>
            <p:ph type="title"/>
          </p:nvPr>
        </p:nvSpPr>
        <p:spPr/>
        <p:txBody>
          <a:bodyPr>
            <a:normAutofit/>
          </a:bodyPr>
          <a:lstStyle/>
          <a:p>
            <a:r>
              <a:rPr lang="en-US" dirty="0"/>
              <a:t>What a bad x-linear rail looks like. </a:t>
            </a:r>
            <a:br>
              <a:rPr lang="en-US" dirty="0"/>
            </a:br>
            <a:r>
              <a:rPr lang="en-US" sz="2400" dirty="0"/>
              <a:t>125hz is not the x-linear rail</a:t>
            </a:r>
          </a:p>
        </p:txBody>
      </p:sp>
      <p:pic>
        <p:nvPicPr>
          <p:cNvPr id="5" name="Content Placeholder 4">
            <a:extLst>
              <a:ext uri="{FF2B5EF4-FFF2-40B4-BE49-F238E27FC236}">
                <a16:creationId xmlns:a16="http://schemas.microsoft.com/office/drawing/2014/main" id="{6759B386-9740-91FA-BB5D-766505507F94}"/>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748209" y="1813672"/>
            <a:ext cx="6954312" cy="4351338"/>
          </a:xfrm>
        </p:spPr>
      </p:pic>
      <p:pic>
        <p:nvPicPr>
          <p:cNvPr id="4" name="Picture 3">
            <a:extLst>
              <a:ext uri="{FF2B5EF4-FFF2-40B4-BE49-F238E27FC236}">
                <a16:creationId xmlns:a16="http://schemas.microsoft.com/office/drawing/2014/main" id="{B82E1970-0E6E-7F7B-E93D-69C22D4785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2521" y="1765860"/>
            <a:ext cx="3493845" cy="4882964"/>
          </a:xfrm>
          <a:prstGeom prst="rect">
            <a:avLst/>
          </a:prstGeom>
        </p:spPr>
      </p:pic>
    </p:spTree>
    <p:extLst>
      <p:ext uri="{BB962C8B-B14F-4D97-AF65-F5344CB8AC3E}">
        <p14:creationId xmlns:p14="http://schemas.microsoft.com/office/powerpoint/2010/main" val="26958612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879BE-C74E-6CE2-0035-7D45383ADC6A}"/>
              </a:ext>
            </a:extLst>
          </p:cNvPr>
          <p:cNvSpPr>
            <a:spLocks noGrp="1"/>
          </p:cNvSpPr>
          <p:nvPr>
            <p:ph type="title"/>
          </p:nvPr>
        </p:nvSpPr>
        <p:spPr/>
        <p:txBody>
          <a:bodyPr>
            <a:normAutofit fontScale="90000"/>
          </a:bodyPr>
          <a:lstStyle/>
          <a:p>
            <a:r>
              <a:rPr lang="en-US" dirty="0"/>
              <a:t>Printer wobbled on floor.</a:t>
            </a:r>
            <a:br>
              <a:rPr lang="en-US" dirty="0"/>
            </a:br>
            <a:r>
              <a:rPr lang="en-US" dirty="0"/>
              <a:t>Added dampers to the printer feet</a:t>
            </a:r>
            <a:br>
              <a:rPr lang="en-US" dirty="0"/>
            </a:br>
            <a:endParaRPr lang="en-US" dirty="0"/>
          </a:p>
        </p:txBody>
      </p:sp>
      <p:pic>
        <p:nvPicPr>
          <p:cNvPr id="1026" name="Picture 2">
            <a:extLst>
              <a:ext uri="{FF2B5EF4-FFF2-40B4-BE49-F238E27FC236}">
                <a16:creationId xmlns:a16="http://schemas.microsoft.com/office/drawing/2014/main" id="{CE9B5FA4-FAE5-1C22-CAB7-F8213BC973F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81176" y="1694017"/>
            <a:ext cx="3224730" cy="45068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5D03FF9-3F91-FD71-7D8E-29F222F105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9985" y="1690688"/>
            <a:ext cx="3224730" cy="450690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5EB0009-0810-D905-75D1-4533ED623D14}"/>
              </a:ext>
            </a:extLst>
          </p:cNvPr>
          <p:cNvSpPr txBox="1"/>
          <p:nvPr/>
        </p:nvSpPr>
        <p:spPr>
          <a:xfrm>
            <a:off x="8211671" y="2336800"/>
            <a:ext cx="2695388" cy="2031325"/>
          </a:xfrm>
          <a:prstGeom prst="rect">
            <a:avLst/>
          </a:prstGeom>
          <a:noFill/>
        </p:spPr>
        <p:txBody>
          <a:bodyPr wrap="square" rtlCol="0">
            <a:spAutoFit/>
          </a:bodyPr>
          <a:lstStyle/>
          <a:p>
            <a:r>
              <a:rPr lang="en-US" dirty="0" err="1"/>
              <a:t>Ioannis_gi</a:t>
            </a:r>
            <a:r>
              <a:rPr lang="en-US" dirty="0"/>
              <a:t> V2.6589</a:t>
            </a:r>
          </a:p>
          <a:p>
            <a:r>
              <a:rPr lang="en-US" dirty="0"/>
              <a:t>Used: </a:t>
            </a:r>
            <a:r>
              <a:rPr lang="en-US" b="0" i="0" dirty="0">
                <a:effectLst/>
                <a:latin typeface="gg sans"/>
              </a:rPr>
              <a:t>Raise It Isolation Feet for Speaker Vibration/Ventilation</a:t>
            </a:r>
          </a:p>
          <a:p>
            <a:endParaRPr lang="en-US" dirty="0">
              <a:latin typeface="gg sans"/>
            </a:endParaRPr>
          </a:p>
          <a:p>
            <a:r>
              <a:rPr lang="en-US" dirty="0">
                <a:latin typeface="gg sans"/>
              </a:rPr>
              <a:t>As additional vibration damper</a:t>
            </a:r>
            <a:endParaRPr lang="en-US" dirty="0"/>
          </a:p>
        </p:txBody>
      </p:sp>
      <p:pic>
        <p:nvPicPr>
          <p:cNvPr id="1030" name="Picture 6">
            <a:extLst>
              <a:ext uri="{FF2B5EF4-FFF2-40B4-BE49-F238E27FC236}">
                <a16:creationId xmlns:a16="http://schemas.microsoft.com/office/drawing/2014/main" id="{99E21E22-B72F-165D-595B-2FEC06B02F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0188" y="4368125"/>
            <a:ext cx="2958353" cy="2218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7726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01196-3A5F-D577-EF86-DFB36C498FAB}"/>
              </a:ext>
            </a:extLst>
          </p:cNvPr>
          <p:cNvSpPr>
            <a:spLocks noGrp="1"/>
          </p:cNvSpPr>
          <p:nvPr>
            <p:ph type="title"/>
          </p:nvPr>
        </p:nvSpPr>
        <p:spPr/>
        <p:txBody>
          <a:bodyPr/>
          <a:lstStyle/>
          <a:p>
            <a:r>
              <a:rPr lang="en-US" dirty="0"/>
              <a:t>Fans effects on graphs</a:t>
            </a:r>
            <a:br>
              <a:rPr lang="en-US" dirty="0"/>
            </a:br>
            <a:r>
              <a:rPr lang="en-US" sz="2400" dirty="0"/>
              <a:t>by Nick|VS|V0|V2</a:t>
            </a:r>
          </a:p>
        </p:txBody>
      </p:sp>
      <p:pic>
        <p:nvPicPr>
          <p:cNvPr id="1026" name="Picture 2">
            <a:extLst>
              <a:ext uri="{FF2B5EF4-FFF2-40B4-BE49-F238E27FC236}">
                <a16:creationId xmlns:a16="http://schemas.microsoft.com/office/drawing/2014/main" id="{80545414-696A-27A0-AAF3-C4C0328BC6C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130723" y="1723980"/>
            <a:ext cx="4421606" cy="503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5745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B9201-22C5-4EA5-B637-4241EE639519}"/>
              </a:ext>
            </a:extLst>
          </p:cNvPr>
          <p:cNvSpPr>
            <a:spLocks noGrp="1"/>
          </p:cNvSpPr>
          <p:nvPr>
            <p:ph type="title"/>
          </p:nvPr>
        </p:nvSpPr>
        <p:spPr/>
        <p:txBody>
          <a:bodyPr/>
          <a:lstStyle/>
          <a:p>
            <a:r>
              <a:rPr lang="en-US" dirty="0"/>
              <a:t>Common Issues</a:t>
            </a:r>
          </a:p>
        </p:txBody>
      </p:sp>
      <p:sp>
        <p:nvSpPr>
          <p:cNvPr id="3" name="Content Placeholder 2">
            <a:extLst>
              <a:ext uri="{FF2B5EF4-FFF2-40B4-BE49-F238E27FC236}">
                <a16:creationId xmlns:a16="http://schemas.microsoft.com/office/drawing/2014/main" id="{85427456-6F08-4E58-AD13-F2A32075D5DF}"/>
              </a:ext>
            </a:extLst>
          </p:cNvPr>
          <p:cNvSpPr>
            <a:spLocks noGrp="1"/>
          </p:cNvSpPr>
          <p:nvPr>
            <p:ph idx="1"/>
          </p:nvPr>
        </p:nvSpPr>
        <p:spPr/>
        <p:txBody>
          <a:bodyPr>
            <a:normAutofit fontScale="77500" lnSpcReduction="20000"/>
          </a:bodyPr>
          <a:lstStyle/>
          <a:p>
            <a:r>
              <a:rPr lang="en-US" dirty="0"/>
              <a:t>Belts are showing two spikes, three spikes, one spike, etc.</a:t>
            </a:r>
          </a:p>
          <a:p>
            <a:pPr lvl="1"/>
            <a:r>
              <a:rPr lang="en-US" dirty="0"/>
              <a:t>“Ideally” you want belt shaper to have a single peak for A and B belts. </a:t>
            </a:r>
          </a:p>
          <a:p>
            <a:pPr lvl="1"/>
            <a:r>
              <a:rPr lang="en-US" dirty="0"/>
              <a:t>However, having two spikes, or even three spikes, </a:t>
            </a:r>
            <a:r>
              <a:rPr lang="en-US" u="sng" dirty="0"/>
              <a:t>may not</a:t>
            </a:r>
            <a:r>
              <a:rPr lang="en-US" dirty="0"/>
              <a:t> be an issue. </a:t>
            </a:r>
          </a:p>
          <a:p>
            <a:pPr lvl="1"/>
            <a:r>
              <a:rPr lang="en-US" dirty="0"/>
              <a:t>Belt shaper is used mainly for determining if the belts have the same </a:t>
            </a:r>
            <a:r>
              <a:rPr lang="en-US" u="sng" dirty="0"/>
              <a:t>relative</a:t>
            </a:r>
            <a:r>
              <a:rPr lang="en-US" dirty="0"/>
              <a:t> belt tension, and by itself is not a great troubleshooting tool for anything other than relative belt tension.</a:t>
            </a:r>
          </a:p>
          <a:p>
            <a:pPr lvl="1"/>
            <a:r>
              <a:rPr lang="en-US" dirty="0"/>
              <a:t>Need to run input shaper to confirm an issue. </a:t>
            </a:r>
          </a:p>
          <a:p>
            <a:r>
              <a:rPr lang="en-US" dirty="0"/>
              <a:t>Belt shaper and/or input shaper shows a problem do I need to do a test print.</a:t>
            </a:r>
          </a:p>
          <a:p>
            <a:pPr lvl="1"/>
            <a:r>
              <a:rPr lang="en-US" dirty="0"/>
              <a:t>Begrudgingly yes. Why, sometimes input shaper can just be wrong. This is because input shaper is done by an ADXL and if the ADXL is not mounted correctly/tightly/</a:t>
            </a:r>
            <a:r>
              <a:rPr lang="en-US" dirty="0" err="1"/>
              <a:t>ect</a:t>
            </a:r>
            <a:r>
              <a:rPr lang="en-US" dirty="0"/>
              <a:t>. then it will not be able to produce good graphs. We need a print to verify the accuracy of what input shaper is reporting. </a:t>
            </a:r>
          </a:p>
          <a:p>
            <a:r>
              <a:rPr lang="en-US" dirty="0"/>
              <a:t>Input shaper says I can do 1 million accel. </a:t>
            </a:r>
          </a:p>
          <a:p>
            <a:pPr lvl="1"/>
            <a:r>
              <a:rPr lang="en-US" dirty="0"/>
              <a:t>You are most likely looking at ZV. It is not recommended to use. This is because it is a really narrow shaper, basically only canceling the main peak. You might be thinking I have really great graphs I only have a main peak. This may not always be the case. Input Shaper only moves in a very small section of the toolheads total movement. There could be vibrations outside of this movement, belts could stretch overtime, the earths magnetic field could collapse. To be better safe than sorry </a:t>
            </a:r>
            <a:r>
              <a:rPr lang="en-US" dirty="0" err="1"/>
              <a:t>Klipper</a:t>
            </a:r>
            <a:r>
              <a:rPr lang="en-US" dirty="0"/>
              <a:t> recommends you use MZV. Further, I have yet to see a ZV shaper return 0% </a:t>
            </a:r>
            <a:r>
              <a:rPr lang="en-US" dirty="0" err="1"/>
              <a:t>vibr</a:t>
            </a:r>
            <a:r>
              <a:rPr lang="en-US" dirty="0"/>
              <a:t>.</a:t>
            </a:r>
          </a:p>
          <a:p>
            <a:endParaRPr lang="en-US" dirty="0"/>
          </a:p>
        </p:txBody>
      </p:sp>
    </p:spTree>
    <p:extLst>
      <p:ext uri="{BB962C8B-B14F-4D97-AF65-F5344CB8AC3E}">
        <p14:creationId xmlns:p14="http://schemas.microsoft.com/office/powerpoint/2010/main" val="3044206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0AE55-338A-44AB-9F84-6A5619C33D40}"/>
              </a:ext>
            </a:extLst>
          </p:cNvPr>
          <p:cNvSpPr>
            <a:spLocks noGrp="1"/>
          </p:cNvSpPr>
          <p:nvPr>
            <p:ph type="title"/>
          </p:nvPr>
        </p:nvSpPr>
        <p:spPr/>
        <p:txBody>
          <a:bodyPr/>
          <a:lstStyle/>
          <a:p>
            <a:r>
              <a:rPr lang="en-US" dirty="0"/>
              <a:t>Belt Shaper</a:t>
            </a:r>
          </a:p>
        </p:txBody>
      </p:sp>
    </p:spTree>
    <p:extLst>
      <p:ext uri="{BB962C8B-B14F-4D97-AF65-F5344CB8AC3E}">
        <p14:creationId xmlns:p14="http://schemas.microsoft.com/office/powerpoint/2010/main" val="145353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BF33A-B4A6-436A-8575-3CAA456F438F}"/>
              </a:ext>
            </a:extLst>
          </p:cNvPr>
          <p:cNvSpPr>
            <a:spLocks noGrp="1"/>
          </p:cNvSpPr>
          <p:nvPr>
            <p:ph type="title"/>
          </p:nvPr>
        </p:nvSpPr>
        <p:spPr/>
        <p:txBody>
          <a:bodyPr/>
          <a:lstStyle/>
          <a:p>
            <a:r>
              <a:rPr lang="en-US" dirty="0"/>
              <a:t>Good belt graphs</a:t>
            </a:r>
            <a:br>
              <a:rPr lang="en-US" dirty="0"/>
            </a:br>
            <a:r>
              <a:rPr lang="en-US" dirty="0"/>
              <a:t>peaks in </a:t>
            </a:r>
            <a:r>
              <a:rPr lang="en-US" dirty="0" err="1"/>
              <a:t>freq</a:t>
            </a:r>
            <a:r>
              <a:rPr lang="en-US" dirty="0"/>
              <a:t> are aligned</a:t>
            </a:r>
          </a:p>
        </p:txBody>
      </p:sp>
      <p:pic>
        <p:nvPicPr>
          <p:cNvPr id="1026" name="Picture 2">
            <a:extLst>
              <a:ext uri="{FF2B5EF4-FFF2-40B4-BE49-F238E27FC236}">
                <a16:creationId xmlns:a16="http://schemas.microsoft.com/office/drawing/2014/main" id="{DB47F3F0-3666-4056-B59D-9536CECFA5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102338"/>
            <a:ext cx="5578883" cy="41841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2581AD0-00B2-4C61-8DFE-3F479C458DA5}"/>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6299200" y="2229156"/>
            <a:ext cx="5159538" cy="3869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7761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B7C39-05EA-48F1-8747-6A3DA36176D3}"/>
              </a:ext>
            </a:extLst>
          </p:cNvPr>
          <p:cNvSpPr>
            <a:spLocks noGrp="1"/>
          </p:cNvSpPr>
          <p:nvPr>
            <p:ph type="title"/>
          </p:nvPr>
        </p:nvSpPr>
        <p:spPr/>
        <p:txBody>
          <a:bodyPr/>
          <a:lstStyle/>
          <a:p>
            <a:r>
              <a:rPr lang="en-US" dirty="0"/>
              <a:t>Belt Tension</a:t>
            </a:r>
          </a:p>
        </p:txBody>
      </p:sp>
      <p:sp>
        <p:nvSpPr>
          <p:cNvPr id="4" name="Content Placeholder 3">
            <a:extLst>
              <a:ext uri="{FF2B5EF4-FFF2-40B4-BE49-F238E27FC236}">
                <a16:creationId xmlns:a16="http://schemas.microsoft.com/office/drawing/2014/main" id="{471EF51B-5296-959E-8AB3-646401909210}"/>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3ACD8B15-651A-F65C-6555-4D410BA06308}"/>
              </a:ext>
            </a:extLst>
          </p:cNvPr>
          <p:cNvPicPr>
            <a:picLocks noChangeAspect="1"/>
          </p:cNvPicPr>
          <p:nvPr/>
        </p:nvPicPr>
        <p:blipFill>
          <a:blip r:embed="rId3"/>
          <a:stretch>
            <a:fillRect/>
          </a:stretch>
        </p:blipFill>
        <p:spPr>
          <a:xfrm>
            <a:off x="2401887" y="1843088"/>
            <a:ext cx="7591425" cy="4333875"/>
          </a:xfrm>
          <a:prstGeom prst="rect">
            <a:avLst/>
          </a:prstGeom>
        </p:spPr>
      </p:pic>
    </p:spTree>
    <p:extLst>
      <p:ext uri="{BB962C8B-B14F-4D97-AF65-F5344CB8AC3E}">
        <p14:creationId xmlns:p14="http://schemas.microsoft.com/office/powerpoint/2010/main" val="2025726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58F4F-5216-47DF-98D5-BC5D4FF45042}"/>
              </a:ext>
            </a:extLst>
          </p:cNvPr>
          <p:cNvSpPr>
            <a:spLocks noGrp="1"/>
          </p:cNvSpPr>
          <p:nvPr>
            <p:ph type="title"/>
          </p:nvPr>
        </p:nvSpPr>
        <p:spPr/>
        <p:txBody>
          <a:bodyPr/>
          <a:lstStyle/>
          <a:p>
            <a:r>
              <a:rPr lang="en-US" dirty="0"/>
              <a:t>Belt Path problem</a:t>
            </a:r>
          </a:p>
        </p:txBody>
      </p:sp>
      <p:pic>
        <p:nvPicPr>
          <p:cNvPr id="2050" name="Picture 2">
            <a:extLst>
              <a:ext uri="{FF2B5EF4-FFF2-40B4-BE49-F238E27FC236}">
                <a16:creationId xmlns:a16="http://schemas.microsoft.com/office/drawing/2014/main" id="{C84090DA-347E-4538-9588-F42FF171AD9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p:blipFill>
        <p:spPr bwMode="auto">
          <a:xfrm>
            <a:off x="838202" y="1690688"/>
            <a:ext cx="10515598" cy="38644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EF7331C-30C5-EFED-690E-7CD6D063FDCF}"/>
              </a:ext>
            </a:extLst>
          </p:cNvPr>
          <p:cNvSpPr txBox="1"/>
          <p:nvPr/>
        </p:nvSpPr>
        <p:spPr>
          <a:xfrm>
            <a:off x="6489700" y="5555123"/>
            <a:ext cx="4521200" cy="923330"/>
          </a:xfrm>
          <a:prstGeom prst="rect">
            <a:avLst/>
          </a:prstGeom>
          <a:noFill/>
        </p:spPr>
        <p:txBody>
          <a:bodyPr wrap="square" rtlCol="0">
            <a:spAutoFit/>
          </a:bodyPr>
          <a:lstStyle/>
          <a:p>
            <a:r>
              <a:rPr lang="en-US" dirty="0"/>
              <a:t>For graphs such as this it is recommended to run input shaper to troubleshoot any issues, and determine if the belt path is a problem</a:t>
            </a:r>
          </a:p>
        </p:txBody>
      </p:sp>
    </p:spTree>
    <p:extLst>
      <p:ext uri="{BB962C8B-B14F-4D97-AF65-F5344CB8AC3E}">
        <p14:creationId xmlns:p14="http://schemas.microsoft.com/office/powerpoint/2010/main" val="2003764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A8851-CDAC-4833-8A99-20867EF1FA40}"/>
              </a:ext>
            </a:extLst>
          </p:cNvPr>
          <p:cNvSpPr>
            <a:spLocks noGrp="1"/>
          </p:cNvSpPr>
          <p:nvPr>
            <p:ph type="title"/>
          </p:nvPr>
        </p:nvSpPr>
        <p:spPr/>
        <p:txBody>
          <a:bodyPr/>
          <a:lstStyle/>
          <a:p>
            <a:r>
              <a:rPr lang="en-US" dirty="0"/>
              <a:t>Belt Tension</a:t>
            </a:r>
          </a:p>
        </p:txBody>
      </p:sp>
      <p:pic>
        <p:nvPicPr>
          <p:cNvPr id="5" name="Content Placeholder 4">
            <a:extLst>
              <a:ext uri="{FF2B5EF4-FFF2-40B4-BE49-F238E27FC236}">
                <a16:creationId xmlns:a16="http://schemas.microsoft.com/office/drawing/2014/main" id="{DD1DDAF6-15FD-473D-8C31-E8DB669A9941}"/>
              </a:ext>
            </a:extLst>
          </p:cNvPr>
          <p:cNvPicPr>
            <a:picLocks noGrp="1" noChangeAspect="1"/>
          </p:cNvPicPr>
          <p:nvPr>
            <p:ph idx="1"/>
          </p:nvPr>
        </p:nvPicPr>
        <p:blipFill>
          <a:blip r:embed="rId3"/>
          <a:stretch>
            <a:fillRect/>
          </a:stretch>
        </p:blipFill>
        <p:spPr>
          <a:xfrm>
            <a:off x="3156105" y="1825625"/>
            <a:ext cx="5879790" cy="4351338"/>
          </a:xfrm>
        </p:spPr>
      </p:pic>
    </p:spTree>
    <p:extLst>
      <p:ext uri="{BB962C8B-B14F-4D97-AF65-F5344CB8AC3E}">
        <p14:creationId xmlns:p14="http://schemas.microsoft.com/office/powerpoint/2010/main" val="2951277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F9B77-5724-70BD-E65A-EF42606294AD}"/>
              </a:ext>
            </a:extLst>
          </p:cNvPr>
          <p:cNvSpPr>
            <a:spLocks noGrp="1"/>
          </p:cNvSpPr>
          <p:nvPr>
            <p:ph type="title"/>
          </p:nvPr>
        </p:nvSpPr>
        <p:spPr/>
        <p:txBody>
          <a:bodyPr/>
          <a:lstStyle/>
          <a:p>
            <a:r>
              <a:rPr lang="en-US" dirty="0"/>
              <a:t>Pin Mod: may need to push up the </a:t>
            </a:r>
            <a:r>
              <a:rPr lang="en-US" dirty="0" err="1"/>
              <a:t>xy</a:t>
            </a:r>
            <a:r>
              <a:rPr lang="en-US" dirty="0"/>
              <a:t> joint around the idler</a:t>
            </a:r>
          </a:p>
        </p:txBody>
      </p:sp>
      <p:pic>
        <p:nvPicPr>
          <p:cNvPr id="5" name="Content Placeholder 4">
            <a:extLst>
              <a:ext uri="{FF2B5EF4-FFF2-40B4-BE49-F238E27FC236}">
                <a16:creationId xmlns:a16="http://schemas.microsoft.com/office/drawing/2014/main" id="{6E9E8512-CA4A-B954-51EE-90B94ED480E0}"/>
              </a:ext>
            </a:extLst>
          </p:cNvPr>
          <p:cNvPicPr>
            <a:picLocks noGrp="1" noChangeAspect="1"/>
          </p:cNvPicPr>
          <p:nvPr>
            <p:ph idx="1"/>
          </p:nvPr>
        </p:nvPicPr>
        <p:blipFill>
          <a:blip r:embed="rId3"/>
          <a:stretch>
            <a:fillRect/>
          </a:stretch>
        </p:blipFill>
        <p:spPr>
          <a:xfrm>
            <a:off x="2245455" y="1825625"/>
            <a:ext cx="7701089" cy="4351338"/>
          </a:xfrm>
        </p:spPr>
      </p:pic>
    </p:spTree>
    <p:extLst>
      <p:ext uri="{BB962C8B-B14F-4D97-AF65-F5344CB8AC3E}">
        <p14:creationId xmlns:p14="http://schemas.microsoft.com/office/powerpoint/2010/main" val="25618415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10140</TotalTime>
  <Words>1020</Words>
  <Application>Microsoft Office PowerPoint</Application>
  <PresentationFormat>Widescreen</PresentationFormat>
  <Paragraphs>90</Paragraphs>
  <Slides>29</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gg sans</vt:lpstr>
      <vt:lpstr>Office Theme</vt:lpstr>
      <vt:lpstr>How to read input shaper graphs: a work in progress</vt:lpstr>
      <vt:lpstr>Introduction</vt:lpstr>
      <vt:lpstr>Common Issues</vt:lpstr>
      <vt:lpstr>Belt Shaper</vt:lpstr>
      <vt:lpstr>Good belt graphs peaks in freq are aligned</vt:lpstr>
      <vt:lpstr>Belt Tension</vt:lpstr>
      <vt:lpstr>Belt Path problem</vt:lpstr>
      <vt:lpstr>Belt Tension</vt:lpstr>
      <vt:lpstr>Pin Mod: may need to push up the xy joint around the idler</vt:lpstr>
      <vt:lpstr>Input shaper</vt:lpstr>
      <vt:lpstr>How to read input shaper graphs</vt:lpstr>
      <vt:lpstr>Good Graphs</vt:lpstr>
      <vt:lpstr>Binding, Relative Belt Tension, Wobbly table</vt:lpstr>
      <vt:lpstr>Binding</vt:lpstr>
      <vt:lpstr>Binding, racking, wobbly table, etc. check every moving part start by placing printer on a stable surface (floor) then check belt path, then derack, then belt tension.  If problem persist consider relubing linear rails, replacing bearings/idlers</vt:lpstr>
      <vt:lpstr>Low frequency – binding or grinding something is not moving freely check belt alignment (make sure you have the belt in the middle of the bearings, and not riding on the flange. Make sure bearings have the flange on the outside of the belt bath) Check linear rails, bearings, and idlers</vt:lpstr>
      <vt:lpstr>Loose Bolts</vt:lpstr>
      <vt:lpstr>Wireloom/cable chain, Broken Idlers</vt:lpstr>
      <vt:lpstr>Wireloom and loose bolt</vt:lpstr>
      <vt:lpstr>Canbus increase canbus speed to 1M (1 million dollars)</vt:lpstr>
      <vt:lpstr>Wobbly table</vt:lpstr>
      <vt:lpstr>Potentially loose bolt or nothing at all</vt:lpstr>
      <vt:lpstr>TAP Wobble toolhead in general</vt:lpstr>
      <vt:lpstr>Canbus cable, or  TAP linear rail</vt:lpstr>
      <vt:lpstr>Potential Bearing issue What you see here is two peaks with a valley between then and the valley goes to zero. This is very similar to the canbus, tap, or linear rail.  The difference is the amplitude of the 75 hz spike is equal to or greater than the real freq of around 50hz. -graphs by rafs2921</vt:lpstr>
      <vt:lpstr>Not using all four screws to secure tap to the x-linear rail – missing two screws. Likely similar if screws are loose.</vt:lpstr>
      <vt:lpstr>What a bad x-linear rail looks like.  125hz is not the x-linear rail</vt:lpstr>
      <vt:lpstr>Printer wobbled on floor. Added dampers to the printer feet </vt:lpstr>
      <vt:lpstr>Fans effects on graphs by Nick|VS|V0|V2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Wall, Vincent</dc:creator>
  <cp:lastModifiedBy>Vincent Wall</cp:lastModifiedBy>
  <cp:revision>34</cp:revision>
  <dcterms:created xsi:type="dcterms:W3CDTF">2023-09-26T14:27:25Z</dcterms:created>
  <dcterms:modified xsi:type="dcterms:W3CDTF">2024-04-24T19:24:09Z</dcterms:modified>
</cp:coreProperties>
</file>